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sldIdLst>
    <p:sldId id="256" r:id="rId6"/>
    <p:sldId id="262" r:id="rId7"/>
    <p:sldId id="261" r:id="rId8"/>
    <p:sldId id="287" r:id="rId9"/>
    <p:sldId id="263" r:id="rId10"/>
    <p:sldId id="290" r:id="rId11"/>
    <p:sldId id="288" r:id="rId12"/>
    <p:sldId id="289" r:id="rId13"/>
    <p:sldId id="291" r:id="rId14"/>
    <p:sldId id="268" r:id="rId15"/>
    <p:sldId id="292" r:id="rId16"/>
    <p:sldId id="269" r:id="rId17"/>
    <p:sldId id="296" r:id="rId18"/>
    <p:sldId id="270" r:id="rId19"/>
    <p:sldId id="271" r:id="rId20"/>
    <p:sldId id="272" r:id="rId21"/>
    <p:sldId id="276" r:id="rId22"/>
    <p:sldId id="293" r:id="rId23"/>
    <p:sldId id="277" r:id="rId24"/>
    <p:sldId id="281" r:id="rId25"/>
    <p:sldId id="278" r:id="rId26"/>
    <p:sldId id="283" r:id="rId27"/>
    <p:sldId id="282" r:id="rId28"/>
    <p:sldId id="284" r:id="rId29"/>
    <p:sldId id="279" r:id="rId30"/>
    <p:sldId id="285" r:id="rId31"/>
    <p:sldId id="280" r:id="rId32"/>
    <p:sldId id="286" r:id="rId33"/>
    <p:sldId id="294" r:id="rId34"/>
    <p:sldId id="295" r:id="rId35"/>
    <p:sldId id="297"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959F"/>
    <a:srgbClr val="009999"/>
    <a:srgbClr val="29CCD9"/>
    <a:srgbClr val="595959"/>
    <a:srgbClr val="006600"/>
    <a:srgbClr val="10CF9B"/>
    <a:srgbClr val="00ACA8"/>
    <a:srgbClr val="A3DE66"/>
    <a:srgbClr val="7AD98C"/>
    <a:srgbClr val="52D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732249-AFB7-48C4-B996-B9D1DD69A722}" v="130" dt="2021-09-08T12:34:15.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7" autoAdjust="0"/>
    <p:restoredTop sz="94660"/>
  </p:normalViewPr>
  <p:slideViewPr>
    <p:cSldViewPr snapToGrid="0">
      <p:cViewPr varScale="1">
        <p:scale>
          <a:sx n="95" d="100"/>
          <a:sy n="95" d="100"/>
        </p:scale>
        <p:origin x="53"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ne BROTHIER" userId="8a8854a5-a39b-4df4-a052-6d7011a87112" providerId="ADAL" clId="{CB732249-AFB7-48C4-B996-B9D1DD69A722}"/>
    <pc:docChg chg="undo custSel addSld delSld modSld sldOrd modMainMaster">
      <pc:chgData name="Marine BROTHIER" userId="8a8854a5-a39b-4df4-a052-6d7011a87112" providerId="ADAL" clId="{CB732249-AFB7-48C4-B996-B9D1DD69A722}" dt="2021-09-08T16:14:07.535" v="1266" actId="47"/>
      <pc:docMkLst>
        <pc:docMk/>
      </pc:docMkLst>
      <pc:sldChg chg="addSp delSp modSp mod modTransition modAnim">
        <pc:chgData name="Marine BROTHIER" userId="8a8854a5-a39b-4df4-a052-6d7011a87112" providerId="ADAL" clId="{CB732249-AFB7-48C4-B996-B9D1DD69A722}" dt="2021-09-08T12:20:59.462" v="1124"/>
        <pc:sldMkLst>
          <pc:docMk/>
          <pc:sldMk cId="3349655135" sldId="256"/>
        </pc:sldMkLst>
        <pc:picChg chg="add del mod">
          <ac:chgData name="Marine BROTHIER" userId="8a8854a5-a39b-4df4-a052-6d7011a87112" providerId="ADAL" clId="{CB732249-AFB7-48C4-B996-B9D1DD69A722}" dt="2021-09-08T11:47:23.987" v="1087"/>
          <ac:picMkLst>
            <pc:docMk/>
            <pc:sldMk cId="3349655135" sldId="256"/>
            <ac:picMk id="3" creationId="{50A40D1A-DB1D-47D1-B56F-4A129BECF102}"/>
          </ac:picMkLst>
        </pc:picChg>
        <pc:picChg chg="add mod">
          <ac:chgData name="Marine BROTHIER" userId="8a8854a5-a39b-4df4-a052-6d7011a87112" providerId="ADAL" clId="{CB732249-AFB7-48C4-B996-B9D1DD69A722}" dt="2021-09-08T12:20:59.462" v="1124"/>
          <ac:picMkLst>
            <pc:docMk/>
            <pc:sldMk cId="3349655135" sldId="256"/>
            <ac:picMk id="4" creationId="{DCA7C56B-E612-453D-B69B-F65A3569FD43}"/>
          </ac:picMkLst>
        </pc:picChg>
      </pc:sldChg>
      <pc:sldChg chg="addSp delSp modSp mod modTransition modAnim">
        <pc:chgData name="Marine BROTHIER" userId="8a8854a5-a39b-4df4-a052-6d7011a87112" providerId="ADAL" clId="{CB732249-AFB7-48C4-B996-B9D1DD69A722}" dt="2021-09-08T11:47:23.987" v="1087"/>
        <pc:sldMkLst>
          <pc:docMk/>
          <pc:sldMk cId="2453134580" sldId="257"/>
        </pc:sldMkLst>
        <pc:spChg chg="mod">
          <ac:chgData name="Marine BROTHIER" userId="8a8854a5-a39b-4df4-a052-6d7011a87112" providerId="ADAL" clId="{CB732249-AFB7-48C4-B996-B9D1DD69A722}" dt="2021-08-20T14:02:49.507" v="42" actId="20577"/>
          <ac:spMkLst>
            <pc:docMk/>
            <pc:sldMk cId="2453134580" sldId="257"/>
            <ac:spMk id="2" creationId="{4D11FB58-FFE4-4753-B28A-F5A847C27F54}"/>
          </ac:spMkLst>
        </pc:spChg>
        <pc:picChg chg="add del mod">
          <ac:chgData name="Marine BROTHIER" userId="8a8854a5-a39b-4df4-a052-6d7011a87112" providerId="ADAL" clId="{CB732249-AFB7-48C4-B996-B9D1DD69A722}" dt="2021-09-08T11:47:23.987" v="1087"/>
          <ac:picMkLst>
            <pc:docMk/>
            <pc:sldMk cId="2453134580" sldId="257"/>
            <ac:picMk id="3" creationId="{138A0136-6D06-447E-8DAE-949DAACA05D7}"/>
          </ac:picMkLst>
        </pc:picChg>
      </pc:sldChg>
      <pc:sldChg chg="addSp delSp modSp mod modTransition delAnim modAnim">
        <pc:chgData name="Marine BROTHIER" userId="8a8854a5-a39b-4df4-a052-6d7011a87112" providerId="ADAL" clId="{CB732249-AFB7-48C4-B996-B9D1DD69A722}" dt="2021-09-08T11:51:24.075" v="1097" actId="113"/>
        <pc:sldMkLst>
          <pc:docMk/>
          <pc:sldMk cId="179484540" sldId="258"/>
        </pc:sldMkLst>
        <pc:spChg chg="mod">
          <ac:chgData name="Marine BROTHIER" userId="8a8854a5-a39b-4df4-a052-6d7011a87112" providerId="ADAL" clId="{CB732249-AFB7-48C4-B996-B9D1DD69A722}" dt="2021-08-20T14:03:03.245" v="63" actId="20577"/>
          <ac:spMkLst>
            <pc:docMk/>
            <pc:sldMk cId="179484540" sldId="258"/>
            <ac:spMk id="2" creationId="{4D11FB58-FFE4-4753-B28A-F5A847C27F54}"/>
          </ac:spMkLst>
        </pc:spChg>
        <pc:spChg chg="mod">
          <ac:chgData name="Marine BROTHIER" userId="8a8854a5-a39b-4df4-a052-6d7011a87112" providerId="ADAL" clId="{CB732249-AFB7-48C4-B996-B9D1DD69A722}" dt="2021-09-08T11:51:24.075" v="1097" actId="113"/>
          <ac:spMkLst>
            <pc:docMk/>
            <pc:sldMk cId="179484540" sldId="258"/>
            <ac:spMk id="14" creationId="{6AA79E67-3AEA-4C06-A0B7-718C1CCD819D}"/>
          </ac:spMkLst>
        </pc:spChg>
        <pc:picChg chg="add del mod">
          <ac:chgData name="Marine BROTHIER" userId="8a8854a5-a39b-4df4-a052-6d7011a87112" providerId="ADAL" clId="{CB732249-AFB7-48C4-B996-B9D1DD69A722}" dt="2021-09-08T11:47:23.987" v="1087"/>
          <ac:picMkLst>
            <pc:docMk/>
            <pc:sldMk cId="179484540" sldId="258"/>
            <ac:picMk id="3" creationId="{59AFFA99-2507-41C0-AD84-4EDACB7560E4}"/>
          </ac:picMkLst>
        </pc:picChg>
        <pc:picChg chg="add del mod">
          <ac:chgData name="Marine BROTHIER" userId="8a8854a5-a39b-4df4-a052-6d7011a87112" providerId="ADAL" clId="{CB732249-AFB7-48C4-B996-B9D1DD69A722}" dt="2021-09-08T11:50:13.358" v="1095" actId="478"/>
          <ac:picMkLst>
            <pc:docMk/>
            <pc:sldMk cId="179484540" sldId="258"/>
            <ac:picMk id="5" creationId="{5EE6318A-4937-4DE0-B732-C9464430D7C6}"/>
          </ac:picMkLst>
        </pc:picChg>
      </pc:sldChg>
      <pc:sldChg chg="addSp delSp modSp new del mod">
        <pc:chgData name="Marine BROTHIER" userId="8a8854a5-a39b-4df4-a052-6d7011a87112" providerId="ADAL" clId="{CB732249-AFB7-48C4-B996-B9D1DD69A722}" dt="2021-08-20T14:01:26.237" v="10" actId="47"/>
        <pc:sldMkLst>
          <pc:docMk/>
          <pc:sldMk cId="72497388" sldId="259"/>
        </pc:sldMkLst>
        <pc:graphicFrameChg chg="add del mod modGraphic">
          <ac:chgData name="Marine BROTHIER" userId="8a8854a5-a39b-4df4-a052-6d7011a87112" providerId="ADAL" clId="{CB732249-AFB7-48C4-B996-B9D1DD69A722}" dt="2021-08-20T09:17:34.630" v="6" actId="478"/>
          <ac:graphicFrameMkLst>
            <pc:docMk/>
            <pc:sldMk cId="72497388" sldId="259"/>
            <ac:graphicFrameMk id="3" creationId="{CA004512-92EE-4E38-9F22-AFC8618BBB7C}"/>
          </ac:graphicFrameMkLst>
        </pc:graphicFrameChg>
      </pc:sldChg>
      <pc:sldChg chg="addSp delSp modSp add del mod modTransition">
        <pc:chgData name="Marine BROTHIER" userId="8a8854a5-a39b-4df4-a052-6d7011a87112" providerId="ADAL" clId="{CB732249-AFB7-48C4-B996-B9D1DD69A722}" dt="2021-09-08T12:24:48.126" v="1153" actId="478"/>
        <pc:sldMkLst>
          <pc:docMk/>
          <pc:sldMk cId="4288684358" sldId="259"/>
        </pc:sldMkLst>
        <pc:spChg chg="mod">
          <ac:chgData name="Marine BROTHIER" userId="8a8854a5-a39b-4df4-a052-6d7011a87112" providerId="ADAL" clId="{CB732249-AFB7-48C4-B996-B9D1DD69A722}" dt="2021-08-20T14:18:32.391" v="91" actId="20577"/>
          <ac:spMkLst>
            <pc:docMk/>
            <pc:sldMk cId="4288684358" sldId="259"/>
            <ac:spMk id="2" creationId="{4D11FB58-FFE4-4753-B28A-F5A847C27F54}"/>
          </ac:spMkLst>
        </pc:spChg>
        <pc:spChg chg="mod">
          <ac:chgData name="Marine BROTHIER" userId="8a8854a5-a39b-4df4-a052-6d7011a87112" providerId="ADAL" clId="{CB732249-AFB7-48C4-B996-B9D1DD69A722}" dt="2021-08-20T14:32:19.547" v="663" actId="20577"/>
          <ac:spMkLst>
            <pc:docMk/>
            <pc:sldMk cId="4288684358" sldId="259"/>
            <ac:spMk id="4" creationId="{B9C8BDC9-CAA1-4F84-8CAA-14671253DF6D}"/>
          </ac:spMkLst>
        </pc:spChg>
        <pc:spChg chg="mod">
          <ac:chgData name="Marine BROTHIER" userId="8a8854a5-a39b-4df4-a052-6d7011a87112" providerId="ADAL" clId="{CB732249-AFB7-48C4-B996-B9D1DD69A722}" dt="2021-08-20T14:31:03.836" v="660" actId="313"/>
          <ac:spMkLst>
            <pc:docMk/>
            <pc:sldMk cId="4288684358" sldId="259"/>
            <ac:spMk id="14" creationId="{6AA79E67-3AEA-4C06-A0B7-718C1CCD819D}"/>
          </ac:spMkLst>
        </pc:spChg>
        <pc:spChg chg="mod">
          <ac:chgData name="Marine BROTHIER" userId="8a8854a5-a39b-4df4-a052-6d7011a87112" providerId="ADAL" clId="{CB732249-AFB7-48C4-B996-B9D1DD69A722}" dt="2021-08-20T14:32:38.189" v="667" actId="1036"/>
          <ac:spMkLst>
            <pc:docMk/>
            <pc:sldMk cId="4288684358" sldId="259"/>
            <ac:spMk id="18" creationId="{E4A9AC2C-0C50-47E3-B1EC-802600DBFB46}"/>
          </ac:spMkLst>
        </pc:spChg>
        <pc:graphicFrameChg chg="add mod modGraphic">
          <ac:chgData name="Marine BROTHIER" userId="8a8854a5-a39b-4df4-a052-6d7011a87112" providerId="ADAL" clId="{CB732249-AFB7-48C4-B996-B9D1DD69A722}" dt="2021-08-20T14:27:24.557" v="547" actId="1076"/>
          <ac:graphicFrameMkLst>
            <pc:docMk/>
            <pc:sldMk cId="4288684358" sldId="259"/>
            <ac:graphicFrameMk id="3" creationId="{3346AE11-36F3-4D86-8747-5193AD20AA67}"/>
          </ac:graphicFrameMkLst>
        </pc:graphicFrameChg>
        <pc:graphicFrameChg chg="add mod modGraphic">
          <ac:chgData name="Marine BROTHIER" userId="8a8854a5-a39b-4df4-a052-6d7011a87112" providerId="ADAL" clId="{CB732249-AFB7-48C4-B996-B9D1DD69A722}" dt="2021-08-20T14:28:02.972" v="583" actId="1076"/>
          <ac:graphicFrameMkLst>
            <pc:docMk/>
            <pc:sldMk cId="4288684358" sldId="259"/>
            <ac:graphicFrameMk id="5" creationId="{2A7817A4-0BD6-4297-A655-A7A048BD92A5}"/>
          </ac:graphicFrameMkLst>
        </pc:graphicFrameChg>
        <pc:graphicFrameChg chg="add mod modGraphic">
          <ac:chgData name="Marine BROTHIER" userId="8a8854a5-a39b-4df4-a052-6d7011a87112" providerId="ADAL" clId="{CB732249-AFB7-48C4-B996-B9D1DD69A722}" dt="2021-08-20T14:28:28.942" v="588" actId="1076"/>
          <ac:graphicFrameMkLst>
            <pc:docMk/>
            <pc:sldMk cId="4288684358" sldId="259"/>
            <ac:graphicFrameMk id="6" creationId="{BBED90AC-7283-44A2-868A-248A4B38E637}"/>
          </ac:graphicFrameMkLst>
        </pc:graphicFrameChg>
        <pc:graphicFrameChg chg="add del mod modGraphic">
          <ac:chgData name="Marine BROTHIER" userId="8a8854a5-a39b-4df4-a052-6d7011a87112" providerId="ADAL" clId="{CB732249-AFB7-48C4-B996-B9D1DD69A722}" dt="2021-09-08T12:21:05.390" v="1126" actId="478"/>
          <ac:graphicFrameMkLst>
            <pc:docMk/>
            <pc:sldMk cId="4288684358" sldId="259"/>
            <ac:graphicFrameMk id="7" creationId="{D512DD7F-B252-4B1E-A72D-48BB0E7F2B74}"/>
          </ac:graphicFrameMkLst>
        </pc:graphicFrameChg>
        <pc:graphicFrameChg chg="add del mod modGraphic">
          <ac:chgData name="Marine BROTHIER" userId="8a8854a5-a39b-4df4-a052-6d7011a87112" providerId="ADAL" clId="{CB732249-AFB7-48C4-B996-B9D1DD69A722}" dt="2021-09-08T12:24:48.126" v="1153" actId="478"/>
          <ac:graphicFrameMkLst>
            <pc:docMk/>
            <pc:sldMk cId="4288684358" sldId="259"/>
            <ac:graphicFrameMk id="8" creationId="{F0328CBB-6AFD-4EAD-8365-7171C349A64F}"/>
          </ac:graphicFrameMkLst>
        </pc:graphicFrameChg>
        <pc:graphicFrameChg chg="add del mod modGraphic">
          <ac:chgData name="Marine BROTHIER" userId="8a8854a5-a39b-4df4-a052-6d7011a87112" providerId="ADAL" clId="{CB732249-AFB7-48C4-B996-B9D1DD69A722}" dt="2021-08-20T14:29:41.888" v="598" actId="478"/>
          <ac:graphicFrameMkLst>
            <pc:docMk/>
            <pc:sldMk cId="4288684358" sldId="259"/>
            <ac:graphicFrameMk id="9" creationId="{9F993465-8160-47F4-B1F4-FB9313F0D2C1}"/>
          </ac:graphicFrameMkLst>
        </pc:graphicFrameChg>
        <pc:graphicFrameChg chg="add mod">
          <ac:chgData name="Marine BROTHIER" userId="8a8854a5-a39b-4df4-a052-6d7011a87112" providerId="ADAL" clId="{CB732249-AFB7-48C4-B996-B9D1DD69A722}" dt="2021-08-20T14:30:33.771" v="633" actId="20577"/>
          <ac:graphicFrameMkLst>
            <pc:docMk/>
            <pc:sldMk cId="4288684358" sldId="259"/>
            <ac:graphicFrameMk id="12" creationId="{1F59F571-36AD-4918-B816-A377DF95E8DF}"/>
          </ac:graphicFrameMkLst>
        </pc:graphicFrameChg>
        <pc:picChg chg="del">
          <ac:chgData name="Marine BROTHIER" userId="8a8854a5-a39b-4df4-a052-6d7011a87112" providerId="ADAL" clId="{CB732249-AFB7-48C4-B996-B9D1DD69A722}" dt="2021-08-20T14:01:39.580" v="12" actId="478"/>
          <ac:picMkLst>
            <pc:docMk/>
            <pc:sldMk cId="4288684358" sldId="259"/>
            <ac:picMk id="15" creationId="{4E5F1421-36FC-4B28-BFF1-82E65AF3E8B4}"/>
          </ac:picMkLst>
        </pc:picChg>
        <pc:picChg chg="del">
          <ac:chgData name="Marine BROTHIER" userId="8a8854a5-a39b-4df4-a052-6d7011a87112" providerId="ADAL" clId="{CB732249-AFB7-48C4-B996-B9D1DD69A722}" dt="2021-08-20T14:01:40.448" v="13" actId="478"/>
          <ac:picMkLst>
            <pc:docMk/>
            <pc:sldMk cId="4288684358" sldId="259"/>
            <ac:picMk id="16" creationId="{CDBB44E7-38F8-4DD0-8415-609EDFB0EB62}"/>
          </ac:picMkLst>
        </pc:picChg>
        <pc:picChg chg="del">
          <ac:chgData name="Marine BROTHIER" userId="8a8854a5-a39b-4df4-a052-6d7011a87112" providerId="ADAL" clId="{CB732249-AFB7-48C4-B996-B9D1DD69A722}" dt="2021-08-20T14:01:41.292" v="14" actId="478"/>
          <ac:picMkLst>
            <pc:docMk/>
            <pc:sldMk cId="4288684358" sldId="259"/>
            <ac:picMk id="17" creationId="{E4F6907E-6D80-4BD4-AC44-97AF89AF9482}"/>
          </ac:picMkLst>
        </pc:picChg>
      </pc:sldChg>
      <pc:sldChg chg="addSp delSp modSp add mod modTransition delAnim modAnim">
        <pc:chgData name="Marine BROTHIER" userId="8a8854a5-a39b-4df4-a052-6d7011a87112" providerId="ADAL" clId="{CB732249-AFB7-48C4-B996-B9D1DD69A722}" dt="2021-09-08T12:26:49.902" v="1179" actId="21"/>
        <pc:sldMkLst>
          <pc:docMk/>
          <pc:sldMk cId="15995580" sldId="260"/>
        </pc:sldMkLst>
        <pc:spChg chg="mod">
          <ac:chgData name="Marine BROTHIER" userId="8a8854a5-a39b-4df4-a052-6d7011a87112" providerId="ADAL" clId="{CB732249-AFB7-48C4-B996-B9D1DD69A722}" dt="2021-09-08T09:06:37.173" v="690" actId="20577"/>
          <ac:spMkLst>
            <pc:docMk/>
            <pc:sldMk cId="15995580" sldId="260"/>
            <ac:spMk id="2" creationId="{4D11FB58-FFE4-4753-B28A-F5A847C27F54}"/>
          </ac:spMkLst>
        </pc:spChg>
        <pc:spChg chg="mod">
          <ac:chgData name="Marine BROTHIER" userId="8a8854a5-a39b-4df4-a052-6d7011a87112" providerId="ADAL" clId="{CB732249-AFB7-48C4-B996-B9D1DD69A722}" dt="2021-09-08T10:25:45.518" v="737" actId="20577"/>
          <ac:spMkLst>
            <pc:docMk/>
            <pc:sldMk cId="15995580" sldId="260"/>
            <ac:spMk id="4" creationId="{B9C8BDC9-CAA1-4F84-8CAA-14671253DF6D}"/>
          </ac:spMkLst>
        </pc:spChg>
        <pc:spChg chg="add mod">
          <ac:chgData name="Marine BROTHIER" userId="8a8854a5-a39b-4df4-a052-6d7011a87112" providerId="ADAL" clId="{CB732249-AFB7-48C4-B996-B9D1DD69A722}" dt="2021-09-08T10:34:45.567" v="1078" actId="1582"/>
          <ac:spMkLst>
            <pc:docMk/>
            <pc:sldMk cId="15995580" sldId="260"/>
            <ac:spMk id="6" creationId="{0AD02EE8-54E5-4F37-BFF2-1FA01EEE93B4}"/>
          </ac:spMkLst>
        </pc:spChg>
        <pc:spChg chg="add mod">
          <ac:chgData name="Marine BROTHIER" userId="8a8854a5-a39b-4df4-a052-6d7011a87112" providerId="ADAL" clId="{CB732249-AFB7-48C4-B996-B9D1DD69A722}" dt="2021-09-08T10:35:01.552" v="1085" actId="1076"/>
          <ac:spMkLst>
            <pc:docMk/>
            <pc:sldMk cId="15995580" sldId="260"/>
            <ac:spMk id="9" creationId="{B22357E7-D172-4D90-BC5C-27D305F49E60}"/>
          </ac:spMkLst>
        </pc:spChg>
        <pc:spChg chg="mod">
          <ac:chgData name="Marine BROTHIER" userId="8a8854a5-a39b-4df4-a052-6d7011a87112" providerId="ADAL" clId="{CB732249-AFB7-48C4-B996-B9D1DD69A722}" dt="2021-09-08T10:28:08.185" v="1071" actId="113"/>
          <ac:spMkLst>
            <pc:docMk/>
            <pc:sldMk cId="15995580" sldId="260"/>
            <ac:spMk id="14" creationId="{6AA79E67-3AEA-4C06-A0B7-718C1CCD819D}"/>
          </ac:spMkLst>
        </pc:spChg>
        <pc:spChg chg="mod">
          <ac:chgData name="Marine BROTHIER" userId="8a8854a5-a39b-4df4-a052-6d7011a87112" providerId="ADAL" clId="{CB732249-AFB7-48C4-B996-B9D1DD69A722}" dt="2021-09-08T10:25:55.619" v="738" actId="14100"/>
          <ac:spMkLst>
            <pc:docMk/>
            <pc:sldMk cId="15995580" sldId="260"/>
            <ac:spMk id="18" creationId="{E4A9AC2C-0C50-47E3-B1EC-802600DBFB46}"/>
          </ac:spMkLst>
        </pc:spChg>
        <pc:graphicFrameChg chg="del">
          <ac:chgData name="Marine BROTHIER" userId="8a8854a5-a39b-4df4-a052-6d7011a87112" providerId="ADAL" clId="{CB732249-AFB7-48C4-B996-B9D1DD69A722}" dt="2021-09-08T10:27:58.691" v="1067" actId="478"/>
          <ac:graphicFrameMkLst>
            <pc:docMk/>
            <pc:sldMk cId="15995580" sldId="260"/>
            <ac:graphicFrameMk id="3" creationId="{3346AE11-36F3-4D86-8747-5193AD20AA67}"/>
          </ac:graphicFrameMkLst>
        </pc:graphicFrameChg>
        <pc:graphicFrameChg chg="del">
          <ac:chgData name="Marine BROTHIER" userId="8a8854a5-a39b-4df4-a052-6d7011a87112" providerId="ADAL" clId="{CB732249-AFB7-48C4-B996-B9D1DD69A722}" dt="2021-09-08T10:27:59.286" v="1068" actId="478"/>
          <ac:graphicFrameMkLst>
            <pc:docMk/>
            <pc:sldMk cId="15995580" sldId="260"/>
            <ac:graphicFrameMk id="5" creationId="{2A7817A4-0BD6-4297-A655-A7A048BD92A5}"/>
          </ac:graphicFrameMkLst>
        </pc:graphicFrameChg>
        <pc:graphicFrameChg chg="del">
          <ac:chgData name="Marine BROTHIER" userId="8a8854a5-a39b-4df4-a052-6d7011a87112" providerId="ADAL" clId="{CB732249-AFB7-48C4-B996-B9D1DD69A722}" dt="2021-09-08T10:28:00.132" v="1069" actId="478"/>
          <ac:graphicFrameMkLst>
            <pc:docMk/>
            <pc:sldMk cId="15995580" sldId="260"/>
            <ac:graphicFrameMk id="6" creationId="{BBED90AC-7283-44A2-868A-248A4B38E637}"/>
          </ac:graphicFrameMkLst>
        </pc:graphicFrameChg>
        <pc:graphicFrameChg chg="del">
          <ac:chgData name="Marine BROTHIER" userId="8a8854a5-a39b-4df4-a052-6d7011a87112" providerId="ADAL" clId="{CB732249-AFB7-48C4-B996-B9D1DD69A722}" dt="2021-09-08T10:28:00.908" v="1070" actId="478"/>
          <ac:graphicFrameMkLst>
            <pc:docMk/>
            <pc:sldMk cId="15995580" sldId="260"/>
            <ac:graphicFrameMk id="12" creationId="{1F59F571-36AD-4918-B816-A377DF95E8DF}"/>
          </ac:graphicFrameMkLst>
        </pc:graphicFrameChg>
        <pc:picChg chg="add mod">
          <ac:chgData name="Marine BROTHIER" userId="8a8854a5-a39b-4df4-a052-6d7011a87112" providerId="ADAL" clId="{CB732249-AFB7-48C4-B996-B9D1DD69A722}" dt="2021-09-08T10:34:51.891" v="1081" actId="1076"/>
          <ac:picMkLst>
            <pc:docMk/>
            <pc:sldMk cId="15995580" sldId="260"/>
            <ac:picMk id="5" creationId="{94ECFBBE-20CD-4E99-B375-978D3B184847}"/>
          </ac:picMkLst>
        </pc:picChg>
        <pc:picChg chg="add del mod">
          <ac:chgData name="Marine BROTHIER" userId="8a8854a5-a39b-4df4-a052-6d7011a87112" providerId="ADAL" clId="{CB732249-AFB7-48C4-B996-B9D1DD69A722}" dt="2021-09-08T12:26:49.902" v="1179" actId="21"/>
          <ac:picMkLst>
            <pc:docMk/>
            <pc:sldMk cId="15995580" sldId="260"/>
            <ac:picMk id="7" creationId="{4423669D-8E02-4487-80AB-406705A58C7E}"/>
          </ac:picMkLst>
        </pc:picChg>
      </pc:sldChg>
      <pc:sldChg chg="new del">
        <pc:chgData name="Marine BROTHIER" userId="8a8854a5-a39b-4df4-a052-6d7011a87112" providerId="ADAL" clId="{CB732249-AFB7-48C4-B996-B9D1DD69A722}" dt="2021-09-07T07:38:10.205" v="669" actId="47"/>
        <pc:sldMkLst>
          <pc:docMk/>
          <pc:sldMk cId="3931554228" sldId="260"/>
        </pc:sldMkLst>
      </pc:sldChg>
      <pc:sldChg chg="new del">
        <pc:chgData name="Marine BROTHIER" userId="8a8854a5-a39b-4df4-a052-6d7011a87112" providerId="ADAL" clId="{CB732249-AFB7-48C4-B996-B9D1DD69A722}" dt="2021-09-08T12:23:52.729" v="1148" actId="680"/>
        <pc:sldMkLst>
          <pc:docMk/>
          <pc:sldMk cId="108874668" sldId="261"/>
        </pc:sldMkLst>
      </pc:sldChg>
      <pc:sldChg chg="new del">
        <pc:chgData name="Marine BROTHIER" userId="8a8854a5-a39b-4df4-a052-6d7011a87112" providerId="ADAL" clId="{CB732249-AFB7-48C4-B996-B9D1DD69A722}" dt="2021-09-08T12:18:38.748" v="1117" actId="680"/>
        <pc:sldMkLst>
          <pc:docMk/>
          <pc:sldMk cId="391286054" sldId="261"/>
        </pc:sldMkLst>
      </pc:sldChg>
      <pc:sldChg chg="addSp delSp modSp add del mod ord delAnim modAnim">
        <pc:chgData name="Marine BROTHIER" userId="8a8854a5-a39b-4df4-a052-6d7011a87112" providerId="ADAL" clId="{CB732249-AFB7-48C4-B996-B9D1DD69A722}" dt="2021-09-08T16:14:07.535" v="1266" actId="47"/>
        <pc:sldMkLst>
          <pc:docMk/>
          <pc:sldMk cId="1004572215" sldId="261"/>
        </pc:sldMkLst>
        <pc:spChg chg="mod">
          <ac:chgData name="Marine BROTHIER" userId="8a8854a5-a39b-4df4-a052-6d7011a87112" providerId="ADAL" clId="{CB732249-AFB7-48C4-B996-B9D1DD69A722}" dt="2021-09-08T12:26:25.604" v="1169" actId="20577"/>
          <ac:spMkLst>
            <pc:docMk/>
            <pc:sldMk cId="1004572215" sldId="261"/>
            <ac:spMk id="2" creationId="{4D11FB58-FFE4-4753-B28A-F5A847C27F54}"/>
          </ac:spMkLst>
        </pc:spChg>
        <pc:spChg chg="del">
          <ac:chgData name="Marine BROTHIER" userId="8a8854a5-a39b-4df4-a052-6d7011a87112" providerId="ADAL" clId="{CB732249-AFB7-48C4-B996-B9D1DD69A722}" dt="2021-09-08T12:26:29.626" v="1170" actId="478"/>
          <ac:spMkLst>
            <pc:docMk/>
            <pc:sldMk cId="1004572215" sldId="261"/>
            <ac:spMk id="4" creationId="{B9C8BDC9-CAA1-4F84-8CAA-14671253DF6D}"/>
          </ac:spMkLst>
        </pc:spChg>
        <pc:spChg chg="del">
          <ac:chgData name="Marine BROTHIER" userId="8a8854a5-a39b-4df4-a052-6d7011a87112" providerId="ADAL" clId="{CB732249-AFB7-48C4-B996-B9D1DD69A722}" dt="2021-09-08T12:26:32.217" v="1172" actId="478"/>
          <ac:spMkLst>
            <pc:docMk/>
            <pc:sldMk cId="1004572215" sldId="261"/>
            <ac:spMk id="14" creationId="{6AA79E67-3AEA-4C06-A0B7-718C1CCD819D}"/>
          </ac:spMkLst>
        </pc:spChg>
        <pc:spChg chg="del">
          <ac:chgData name="Marine BROTHIER" userId="8a8854a5-a39b-4df4-a052-6d7011a87112" providerId="ADAL" clId="{CB732249-AFB7-48C4-B996-B9D1DD69A722}" dt="2021-09-08T12:26:31.076" v="1171" actId="478"/>
          <ac:spMkLst>
            <pc:docMk/>
            <pc:sldMk cId="1004572215" sldId="261"/>
            <ac:spMk id="18" creationId="{E4A9AC2C-0C50-47E3-B1EC-802600DBFB46}"/>
          </ac:spMkLst>
        </pc:spChg>
        <pc:graphicFrameChg chg="del mod">
          <ac:chgData name="Marine BROTHIER" userId="8a8854a5-a39b-4df4-a052-6d7011a87112" providerId="ADAL" clId="{CB732249-AFB7-48C4-B996-B9D1DD69A722}" dt="2021-09-08T12:26:34.685" v="1174" actId="478"/>
          <ac:graphicFrameMkLst>
            <pc:docMk/>
            <pc:sldMk cId="1004572215" sldId="261"/>
            <ac:graphicFrameMk id="3" creationId="{3346AE11-36F3-4D86-8747-5193AD20AA67}"/>
          </ac:graphicFrameMkLst>
        </pc:graphicFrameChg>
        <pc:graphicFrameChg chg="del">
          <ac:chgData name="Marine BROTHIER" userId="8a8854a5-a39b-4df4-a052-6d7011a87112" providerId="ADAL" clId="{CB732249-AFB7-48C4-B996-B9D1DD69A722}" dt="2021-09-08T12:26:36.674" v="1175" actId="478"/>
          <ac:graphicFrameMkLst>
            <pc:docMk/>
            <pc:sldMk cId="1004572215" sldId="261"/>
            <ac:graphicFrameMk id="5" creationId="{2A7817A4-0BD6-4297-A655-A7A048BD92A5}"/>
          </ac:graphicFrameMkLst>
        </pc:graphicFrameChg>
        <pc:graphicFrameChg chg="del">
          <ac:chgData name="Marine BROTHIER" userId="8a8854a5-a39b-4df4-a052-6d7011a87112" providerId="ADAL" clId="{CB732249-AFB7-48C4-B996-B9D1DD69A722}" dt="2021-09-08T12:26:39.580" v="1176" actId="478"/>
          <ac:graphicFrameMkLst>
            <pc:docMk/>
            <pc:sldMk cId="1004572215" sldId="261"/>
            <ac:graphicFrameMk id="6" creationId="{BBED90AC-7283-44A2-868A-248A4B38E637}"/>
          </ac:graphicFrameMkLst>
        </pc:graphicFrameChg>
        <pc:graphicFrameChg chg="del">
          <ac:chgData name="Marine BROTHIER" userId="8a8854a5-a39b-4df4-a052-6d7011a87112" providerId="ADAL" clId="{CB732249-AFB7-48C4-B996-B9D1DD69A722}" dt="2021-09-08T12:26:41.103" v="1177" actId="478"/>
          <ac:graphicFrameMkLst>
            <pc:docMk/>
            <pc:sldMk cId="1004572215" sldId="261"/>
            <ac:graphicFrameMk id="12" creationId="{1F59F571-36AD-4918-B816-A377DF95E8DF}"/>
          </ac:graphicFrameMkLst>
        </pc:graphicFrameChg>
        <pc:picChg chg="add del mod">
          <ac:chgData name="Marine BROTHIER" userId="8a8854a5-a39b-4df4-a052-6d7011a87112" providerId="ADAL" clId="{CB732249-AFB7-48C4-B996-B9D1DD69A722}" dt="2021-09-08T16:13:34.500" v="1265" actId="478"/>
          <ac:picMkLst>
            <pc:docMk/>
            <pc:sldMk cId="1004572215" sldId="261"/>
            <ac:picMk id="10" creationId="{B7E83DE4-56FC-48AF-93FF-EB1B72C12FD0}"/>
          </ac:picMkLst>
        </pc:picChg>
      </pc:sldChg>
      <pc:sldChg chg="new del">
        <pc:chgData name="Marine BROTHIER" userId="8a8854a5-a39b-4df4-a052-6d7011a87112" providerId="ADAL" clId="{CB732249-AFB7-48C4-B996-B9D1DD69A722}" dt="2021-09-08T12:35:06.251" v="1263" actId="47"/>
        <pc:sldMkLst>
          <pc:docMk/>
          <pc:sldMk cId="735984932" sldId="262"/>
        </pc:sldMkLst>
      </pc:sldChg>
      <pc:sldChg chg="new del">
        <pc:chgData name="Marine BROTHIER" userId="8a8854a5-a39b-4df4-a052-6d7011a87112" providerId="ADAL" clId="{CB732249-AFB7-48C4-B996-B9D1DD69A722}" dt="2021-09-08T12:35:07.560" v="1264" actId="47"/>
        <pc:sldMkLst>
          <pc:docMk/>
          <pc:sldMk cId="4110839710" sldId="263"/>
        </pc:sldMkLst>
      </pc:sldChg>
      <pc:sldMasterChg chg="addSldLayout delSldLayout modSldLayout">
        <pc:chgData name="Marine BROTHIER" userId="8a8854a5-a39b-4df4-a052-6d7011a87112" providerId="ADAL" clId="{CB732249-AFB7-48C4-B996-B9D1DD69A722}" dt="2021-09-08T12:34:42.742" v="1260" actId="14100"/>
        <pc:sldMasterMkLst>
          <pc:docMk/>
          <pc:sldMasterMk cId="3016117405" sldId="2147483648"/>
        </pc:sldMasterMkLst>
        <pc:sldLayoutChg chg="addSp delSp modSp mod">
          <pc:chgData name="Marine BROTHIER" userId="8a8854a5-a39b-4df4-a052-6d7011a87112" providerId="ADAL" clId="{CB732249-AFB7-48C4-B996-B9D1DD69A722}" dt="2021-09-08T12:34:42.742" v="1260" actId="14100"/>
          <pc:sldLayoutMkLst>
            <pc:docMk/>
            <pc:sldMasterMk cId="3016117405" sldId="2147483648"/>
            <pc:sldLayoutMk cId="3400165302" sldId="2147483660"/>
          </pc:sldLayoutMkLst>
          <pc:spChg chg="mod">
            <ac:chgData name="Marine BROTHIER" userId="8a8854a5-a39b-4df4-a052-6d7011a87112" providerId="ADAL" clId="{CB732249-AFB7-48C4-B996-B9D1DD69A722}" dt="2021-09-08T12:31:40.100" v="1217" actId="20577"/>
            <ac:spMkLst>
              <pc:docMk/>
              <pc:sldMasterMk cId="3016117405" sldId="2147483648"/>
              <pc:sldLayoutMk cId="3400165302" sldId="2147483660"/>
              <ac:spMk id="2" creationId="{0DA86EF7-22DC-4CFF-93E0-FCED3BCD8F31}"/>
            </ac:spMkLst>
          </pc:spChg>
          <pc:spChg chg="del">
            <ac:chgData name="Marine BROTHIER" userId="8a8854a5-a39b-4df4-a052-6d7011a87112" providerId="ADAL" clId="{CB732249-AFB7-48C4-B996-B9D1DD69A722}" dt="2021-09-08T12:29:11.347" v="1184" actId="478"/>
            <ac:spMkLst>
              <pc:docMk/>
              <pc:sldMasterMk cId="3016117405" sldId="2147483648"/>
              <pc:sldLayoutMk cId="3400165302" sldId="2147483660"/>
              <ac:spMk id="3" creationId="{4279E493-4E1A-4038-A7D8-95A0A67A2DD7}"/>
            </ac:spMkLst>
          </pc:spChg>
          <pc:spChg chg="del">
            <ac:chgData name="Marine BROTHIER" userId="8a8854a5-a39b-4df4-a052-6d7011a87112" providerId="ADAL" clId="{CB732249-AFB7-48C4-B996-B9D1DD69A722}" dt="2021-09-08T12:29:12.955" v="1185" actId="478"/>
            <ac:spMkLst>
              <pc:docMk/>
              <pc:sldMasterMk cId="3016117405" sldId="2147483648"/>
              <pc:sldLayoutMk cId="3400165302" sldId="2147483660"/>
              <ac:spMk id="4" creationId="{3A88B664-61AF-4C05-8CC9-683DEE080C1A}"/>
            </ac:spMkLst>
          </pc:spChg>
          <pc:spChg chg="del">
            <ac:chgData name="Marine BROTHIER" userId="8a8854a5-a39b-4df4-a052-6d7011a87112" providerId="ADAL" clId="{CB732249-AFB7-48C4-B996-B9D1DD69A722}" dt="2021-09-08T12:29:14.568" v="1186" actId="478"/>
            <ac:spMkLst>
              <pc:docMk/>
              <pc:sldMasterMk cId="3016117405" sldId="2147483648"/>
              <pc:sldLayoutMk cId="3400165302" sldId="2147483660"/>
              <ac:spMk id="5" creationId="{3C0642FC-B4B4-4D05-91A5-3BF4125E7696}"/>
            </ac:spMkLst>
          </pc:spChg>
          <pc:spChg chg="add del">
            <ac:chgData name="Marine BROTHIER" userId="8a8854a5-a39b-4df4-a052-6d7011a87112" providerId="ADAL" clId="{CB732249-AFB7-48C4-B996-B9D1DD69A722}" dt="2021-09-08T12:29:24.100" v="1187" actId="11529"/>
            <ac:spMkLst>
              <pc:docMk/>
              <pc:sldMasterMk cId="3016117405" sldId="2147483648"/>
              <pc:sldLayoutMk cId="3400165302" sldId="2147483660"/>
              <ac:spMk id="6" creationId="{76C2F39D-4CFA-4D72-9D17-558803A0F448}"/>
            </ac:spMkLst>
          </pc:spChg>
          <pc:spChg chg="add del mod">
            <ac:chgData name="Marine BROTHIER" userId="8a8854a5-a39b-4df4-a052-6d7011a87112" providerId="ADAL" clId="{CB732249-AFB7-48C4-B996-B9D1DD69A722}" dt="2021-09-08T12:31:54.384" v="1218" actId="478"/>
            <ac:spMkLst>
              <pc:docMk/>
              <pc:sldMasterMk cId="3016117405" sldId="2147483648"/>
              <pc:sldLayoutMk cId="3400165302" sldId="2147483660"/>
              <ac:spMk id="7" creationId="{BE053378-A45A-4063-B5AD-7A5BE23E68AB}"/>
            </ac:spMkLst>
          </pc:spChg>
          <pc:spChg chg="add del">
            <ac:chgData name="Marine BROTHIER" userId="8a8854a5-a39b-4df4-a052-6d7011a87112" providerId="ADAL" clId="{CB732249-AFB7-48C4-B996-B9D1DD69A722}" dt="2021-09-08T12:30:17.832" v="1199" actId="11529"/>
            <ac:spMkLst>
              <pc:docMk/>
              <pc:sldMasterMk cId="3016117405" sldId="2147483648"/>
              <pc:sldLayoutMk cId="3400165302" sldId="2147483660"/>
              <ac:spMk id="8" creationId="{FDB2B2CF-941B-4708-A1DC-46F34C76E0FA}"/>
            </ac:spMkLst>
          </pc:spChg>
          <pc:spChg chg="add mod">
            <ac:chgData name="Marine BROTHIER" userId="8a8854a5-a39b-4df4-a052-6d7011a87112" providerId="ADAL" clId="{CB732249-AFB7-48C4-B996-B9D1DD69A722}" dt="2021-09-08T12:32:59.250" v="1252" actId="1076"/>
            <ac:spMkLst>
              <pc:docMk/>
              <pc:sldMasterMk cId="3016117405" sldId="2147483648"/>
              <pc:sldLayoutMk cId="3400165302" sldId="2147483660"/>
              <ac:spMk id="9" creationId="{0E06C528-5CB9-40E5-97FC-01E281D0115D}"/>
            </ac:spMkLst>
          </pc:spChg>
          <pc:spChg chg="add mod ord">
            <ac:chgData name="Marine BROTHIER" userId="8a8854a5-a39b-4df4-a052-6d7011a87112" providerId="ADAL" clId="{CB732249-AFB7-48C4-B996-B9D1DD69A722}" dt="2021-09-08T12:34:42.742" v="1260" actId="14100"/>
            <ac:spMkLst>
              <pc:docMk/>
              <pc:sldMasterMk cId="3016117405" sldId="2147483648"/>
              <pc:sldLayoutMk cId="3400165302" sldId="2147483660"/>
              <ac:spMk id="10" creationId="{AEC5AF2F-FD61-43A0-AE30-8A86263D30E7}"/>
            </ac:spMkLst>
          </pc:spChg>
        </pc:sldLayoutChg>
        <pc:sldLayoutChg chg="modSp mod">
          <pc:chgData name="Marine BROTHIER" userId="8a8854a5-a39b-4df4-a052-6d7011a87112" providerId="ADAL" clId="{CB732249-AFB7-48C4-B996-B9D1DD69A722}" dt="2021-08-20T09:24:47.183" v="9" actId="1036"/>
          <pc:sldLayoutMkLst>
            <pc:docMk/>
            <pc:sldMasterMk cId="3016117405" sldId="2147483648"/>
            <pc:sldLayoutMk cId="1536788171" sldId="2147483700"/>
          </pc:sldLayoutMkLst>
          <pc:spChg chg="mod">
            <ac:chgData name="Marine BROTHIER" userId="8a8854a5-a39b-4df4-a052-6d7011a87112" providerId="ADAL" clId="{CB732249-AFB7-48C4-B996-B9D1DD69A722}" dt="2021-08-20T09:24:47.183" v="9" actId="1036"/>
            <ac:spMkLst>
              <pc:docMk/>
              <pc:sldMasterMk cId="3016117405" sldId="2147483648"/>
              <pc:sldLayoutMk cId="1536788171" sldId="2147483700"/>
              <ac:spMk id="3" creationId="{0A4FC3EC-A5AC-44B1-824B-A791BDCC07BB}"/>
            </ac:spMkLst>
          </pc:spChg>
        </pc:sldLayoutChg>
        <pc:sldLayoutChg chg="modSp mod">
          <pc:chgData name="Marine BROTHIER" userId="8a8854a5-a39b-4df4-a052-6d7011a87112" providerId="ADAL" clId="{CB732249-AFB7-48C4-B996-B9D1DD69A722}" dt="2021-08-20T09:19:53.846" v="8" actId="1076"/>
          <pc:sldLayoutMkLst>
            <pc:docMk/>
            <pc:sldMasterMk cId="3016117405" sldId="2147483648"/>
            <pc:sldLayoutMk cId="3214189" sldId="2147483702"/>
          </pc:sldLayoutMkLst>
          <pc:spChg chg="mod">
            <ac:chgData name="Marine BROTHIER" userId="8a8854a5-a39b-4df4-a052-6d7011a87112" providerId="ADAL" clId="{CB732249-AFB7-48C4-B996-B9D1DD69A722}" dt="2021-08-20T09:19:53.846" v="8" actId="1076"/>
            <ac:spMkLst>
              <pc:docMk/>
              <pc:sldMasterMk cId="3016117405" sldId="2147483648"/>
              <pc:sldLayoutMk cId="3214189" sldId="2147483702"/>
              <ac:spMk id="3" creationId="{0A4FC3EC-A5AC-44B1-824B-A791BDCC07BB}"/>
            </ac:spMkLst>
          </pc:spChg>
        </pc:sldLayoutChg>
        <pc:sldLayoutChg chg="add del mod modTransition">
          <pc:chgData name="Marine BROTHIER" userId="8a8854a5-a39b-4df4-a052-6d7011a87112" providerId="ADAL" clId="{CB732249-AFB7-48C4-B996-B9D1DD69A722}" dt="2021-09-08T12:29:08.138" v="1183" actId="2696"/>
          <pc:sldLayoutMkLst>
            <pc:docMk/>
            <pc:sldMasterMk cId="3016117405" sldId="2147483648"/>
            <pc:sldLayoutMk cId="1274691756" sldId="2147483703"/>
          </pc:sldLayoutMkLst>
        </pc:sldLayoutChg>
        <pc:sldLayoutChg chg="add mod modTransition">
          <pc:chgData name="Marine BROTHIER" userId="8a8854a5-a39b-4df4-a052-6d7011a87112" providerId="ADAL" clId="{CB732249-AFB7-48C4-B996-B9D1DD69A722}" dt="2021-09-08T12:31:31.732" v="1209" actId="2890"/>
          <pc:sldLayoutMkLst>
            <pc:docMk/>
            <pc:sldMasterMk cId="3016117405" sldId="2147483648"/>
            <pc:sldLayoutMk cId="1665358622" sldId="2147483703"/>
          </pc:sldLayoutMkLst>
        </pc:sldLayoutChg>
      </pc:sldMasterChg>
      <pc:sldMasterChg chg="modSldLayout">
        <pc:chgData name="Marine BROTHIER" userId="8a8854a5-a39b-4df4-a052-6d7011a87112" providerId="ADAL" clId="{CB732249-AFB7-48C4-B996-B9D1DD69A722}" dt="2021-09-08T12:23:52.356" v="1147" actId="478"/>
        <pc:sldMasterMkLst>
          <pc:docMk/>
          <pc:sldMasterMk cId="2101554451" sldId="2147483661"/>
        </pc:sldMasterMkLst>
        <pc:sldLayoutChg chg="addSp delSp modSp mod">
          <pc:chgData name="Marine BROTHIER" userId="8a8854a5-a39b-4df4-a052-6d7011a87112" providerId="ADAL" clId="{CB732249-AFB7-48C4-B996-B9D1DD69A722}" dt="2021-09-08T12:23:52.356" v="1147" actId="478"/>
          <pc:sldLayoutMkLst>
            <pc:docMk/>
            <pc:sldMasterMk cId="2101554451" sldId="2147483661"/>
            <pc:sldLayoutMk cId="1783212728" sldId="2147483684"/>
          </pc:sldLayoutMkLst>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4" creationId="{E353F162-ED28-4426-ADBE-A28D71E4640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 creationId="{DC013736-BD1C-4028-8246-FCAE85BED7B5}"/>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6" creationId="{F76176AA-896C-4A6E-8E2C-CC0C03F4AFB2}"/>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7" creationId="{3D12C1BE-57EB-4C38-B8A8-EB4F87D0C1AE}"/>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8" creationId="{B8AE4950-0F72-4F16-AB4C-A02640818A2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9" creationId="{FE28456B-0B38-40B2-8EFD-307876942547}"/>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0" creationId="{1666EFBF-5CB2-4DF6-9B35-03302C9F6A8C}"/>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1" creationId="{B5839466-65B6-443B-A320-4B7E45E1A585}"/>
            </ac:spMkLst>
          </pc:spChg>
          <pc:spChg chg="add del">
            <ac:chgData name="Marine BROTHIER" userId="8a8854a5-a39b-4df4-a052-6d7011a87112" providerId="ADAL" clId="{CB732249-AFB7-48C4-B996-B9D1DD69A722}" dt="2021-09-08T12:23:52.356" v="1147" actId="478"/>
            <ac:spMkLst>
              <pc:docMk/>
              <pc:sldMasterMk cId="2101554451" sldId="2147483661"/>
              <pc:sldLayoutMk cId="1783212728" sldId="2147483684"/>
              <ac:spMk id="12" creationId="{36ECDB82-EEE9-483E-93C0-0B089928DFEE}"/>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3" creationId="{FE594041-FD02-40D4-8F8C-9CBA48A2AD7C}"/>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4" creationId="{C9C2199A-7D12-41FB-BADF-6193C42979F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5" creationId="{CD1AE071-20F4-43D6-9D70-90BA41FF8B0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6" creationId="{F8EECB4C-93F8-4809-9251-A754D1A7D40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7" creationId="{0A7A906C-5F47-4727-8481-D8B408060208}"/>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8" creationId="{B9B12E0C-920D-4098-849A-BC555493FBE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9" creationId="{7A1B8AE8-0B24-4405-8C51-8BF0CFF0162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0" creationId="{0E339B21-2F87-4901-AC66-EE7BA9E4A0B4}"/>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1" creationId="{6150B73F-F20C-494E-98D1-06AC25FAC8D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2" creationId="{972E07B7-8AC2-4C19-BFE4-DEE14221EF8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3" creationId="{00787CEA-3216-4E09-B412-CD6F1B1B42D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4" creationId="{12B34A36-479E-4288-848F-6DB1121179F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5" creationId="{CFAFC2F9-757F-48AE-88BD-A2FB4E83BE6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6" creationId="{13943E5C-016A-4A99-8D27-0020BDA6B3F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7" creationId="{F03B7DF7-5109-4E32-B4CD-B286BA4B7006}"/>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8" creationId="{852DF1FB-CF5D-416E-9046-78E0C6D02D9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9" creationId="{50D2FA24-BB5F-4A77-86AB-440F59FD1D0E}"/>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0" creationId="{36AD809E-3EEF-45D8-A418-BFB87C57B6E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1" creationId="{FA8241B2-CC50-43C8-BB1B-2E1F4CABFBD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2" creationId="{C6725744-001F-4D63-8475-C5DF1E7852F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3" creationId="{A6BCF739-3608-4757-A3D9-EA791241797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4" creationId="{D2714886-8230-48EA-98BE-449052D1E05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5" creationId="{B0CF0778-D105-415F-9AC4-74327251B689}"/>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6" creationId="{08750BEE-6D07-4EBC-B308-26A6D4E3C4C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7" creationId="{C2DDB23A-151C-4ED5-847E-0AEE2299FD6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8" creationId="{FAAC5D9A-C2B6-4EDE-8A19-D819051F463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9" creationId="{B518FE9E-52BF-49FB-BEA6-FB921DA34761}"/>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0" creationId="{1EF7BA3C-798C-4317-9857-D84167EB56C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1" creationId="{6E99F542-B929-478F-81AB-6A348F21968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2" creationId="{2C0E01BD-58BF-41DC-884D-429BE982365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3" creationId="{FB0B015E-068C-439E-A8DD-F018B7D400BE}"/>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4" creationId="{9765D337-0FDA-4993-973A-B8263B6EAE84}"/>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5" creationId="{89D6F8C1-06AD-4349-B1EE-15B0AF6B244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6" creationId="{B8BE1B93-CBC2-475D-8F8B-C5357C9ADB69}"/>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7" creationId="{F5C89B5D-BDE2-4FF7-8C97-DDC80D5FB94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8" creationId="{BCC414D6-769D-415F-ADC2-E9CC4CB0CCD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9" creationId="{D199BD5A-E550-4E9F-BCE9-E9B7AEF61A6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0" creationId="{F9B54F9E-529A-42A3-9BD6-7F55BB2E68A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1" creationId="{7E05536B-76F9-4CD4-AD16-EB2528DC75A3}"/>
            </ac:spMkLst>
          </pc:spChg>
          <pc:spChg chg="add del">
            <ac:chgData name="Marine BROTHIER" userId="8a8854a5-a39b-4df4-a052-6d7011a87112" providerId="ADAL" clId="{CB732249-AFB7-48C4-B996-B9D1DD69A722}" dt="2021-09-08T12:23:48.854" v="1139" actId="478"/>
            <ac:spMkLst>
              <pc:docMk/>
              <pc:sldMasterMk cId="2101554451" sldId="2147483661"/>
              <pc:sldLayoutMk cId="1783212728" sldId="2147483684"/>
              <ac:spMk id="87" creationId="{249B98FD-64BD-4373-907E-D00A73ECB51A}"/>
            </ac:spMkLst>
          </pc:spChg>
          <pc:spChg chg="add del">
            <ac:chgData name="Marine BROTHIER" userId="8a8854a5-a39b-4df4-a052-6d7011a87112" providerId="ADAL" clId="{CB732249-AFB7-48C4-B996-B9D1DD69A722}" dt="2021-09-08T12:23:47.389" v="1138" actId="478"/>
            <ac:spMkLst>
              <pc:docMk/>
              <pc:sldMasterMk cId="2101554451" sldId="2147483661"/>
              <pc:sldLayoutMk cId="1783212728" sldId="2147483684"/>
              <ac:spMk id="89" creationId="{C5392AF4-3048-42C7-9FB6-C77EFC08DE55}"/>
            </ac:spMkLst>
          </pc:spChg>
          <pc:grpChg chg="mod">
            <ac:chgData name="Marine BROTHIER" userId="8a8854a5-a39b-4df4-a052-6d7011a87112" providerId="ADAL" clId="{CB732249-AFB7-48C4-B996-B9D1DD69A722}" dt="2021-09-08T12:23:52.356" v="1147" actId="478"/>
            <ac:grpSpMkLst>
              <pc:docMk/>
              <pc:sldMasterMk cId="2101554451" sldId="2147483661"/>
              <pc:sldLayoutMk cId="1783212728" sldId="2147483684"/>
              <ac:grpSpMk id="3" creationId="{845ACC15-1953-4EF1-B55C-C37CC1333AA2}"/>
            </ac:grpSpMkLst>
          </pc:grpChg>
          <pc:grpChg chg="add del">
            <ac:chgData name="Marine BROTHIER" userId="8a8854a5-a39b-4df4-a052-6d7011a87112" providerId="ADAL" clId="{CB732249-AFB7-48C4-B996-B9D1DD69A722}" dt="2021-09-08T12:23:49.503" v="1140" actId="478"/>
            <ac:grpSpMkLst>
              <pc:docMk/>
              <pc:sldMasterMk cId="2101554451" sldId="2147483661"/>
              <pc:sldLayoutMk cId="1783212728" sldId="2147483684"/>
              <ac:grpSpMk id="64" creationId="{17D90536-F841-4BD7-B4BB-8544D5AE8DD5}"/>
            </ac:grpSpMkLst>
          </pc:grpChg>
        </pc:sldLayoutChg>
        <pc:sldLayoutChg chg="delSp modSp mod">
          <pc:chgData name="Marine BROTHIER" userId="8a8854a5-a39b-4df4-a052-6d7011a87112" providerId="ADAL" clId="{CB732249-AFB7-48C4-B996-B9D1DD69A722}" dt="2021-09-08T11:48:56.610" v="1093" actId="1076"/>
          <pc:sldLayoutMkLst>
            <pc:docMk/>
            <pc:sldMasterMk cId="2101554451" sldId="2147483661"/>
            <pc:sldLayoutMk cId="2711599092" sldId="2147483685"/>
          </pc:sldLayoutMkLst>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4" creationId="{D5D153F8-FE7E-449C-BC1E-73153F919566}"/>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5" creationId="{9E9D92F9-C3B3-4654-948D-3A642100EFD8}"/>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6" creationId="{348938B4-312A-46C7-A27F-F32BEF12F606}"/>
            </ac:spMkLst>
          </pc:spChg>
          <pc:spChg chg="del">
            <ac:chgData name="Marine BROTHIER" userId="8a8854a5-a39b-4df4-a052-6d7011a87112" providerId="ADAL" clId="{CB732249-AFB7-48C4-B996-B9D1DD69A722}" dt="2021-09-08T11:48:27.048" v="1088" actId="478"/>
            <ac:spMkLst>
              <pc:docMk/>
              <pc:sldMasterMk cId="2101554451" sldId="2147483661"/>
              <pc:sldLayoutMk cId="2711599092" sldId="2147483685"/>
              <ac:spMk id="7" creationId="{C57CE820-FE71-4FCC-8A42-F0593649F98D}"/>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8" creationId="{0342EEF8-056A-44C7-9D37-BE7CB010AE2F}"/>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9" creationId="{B9C1E842-B3A0-4B1E-A6A3-AEBBD870FBDC}"/>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0" creationId="{EAE8EB64-8999-487B-B66A-6F4DB76989FC}"/>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1" creationId="{2F52A2C9-E022-4708-943F-8B7158934A18}"/>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2" creationId="{36BEA7B4-8CFB-4516-A12B-9D40C9D39158}"/>
            </ac:spMkLst>
          </pc:spChg>
          <pc:spChg chg="del mod">
            <ac:chgData name="Marine BROTHIER" userId="8a8854a5-a39b-4df4-a052-6d7011a87112" providerId="ADAL" clId="{CB732249-AFB7-48C4-B996-B9D1DD69A722}" dt="2021-09-08T11:48:32.734" v="1091" actId="478"/>
            <ac:spMkLst>
              <pc:docMk/>
              <pc:sldMasterMk cId="2101554451" sldId="2147483661"/>
              <pc:sldLayoutMk cId="2711599092" sldId="2147483685"/>
              <ac:spMk id="13" creationId="{1B41A212-DDAE-4E60-9946-94CD4F034E61}"/>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4" creationId="{DA87C48B-B7CD-4BE8-B9C6-A9692C3ABB8A}"/>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5" creationId="{E4CCDEC3-DD0F-450C-81AA-C3AB98D6FEC5}"/>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6" creationId="{A193DBA6-6310-4031-8D39-A3816932AC6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37" creationId="{47B1B0E1-6A7F-4DD0-A731-51CF543D6CE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39" creationId="{0D04C076-FE45-4EE4-B694-1315AD967B02}"/>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1" creationId="{B065C513-C50D-45FF-B212-22B7DC1E76DF}"/>
            </ac:spMkLst>
          </pc:spChg>
          <pc:spChg chg="del">
            <ac:chgData name="Marine BROTHIER" userId="8a8854a5-a39b-4df4-a052-6d7011a87112" providerId="ADAL" clId="{CB732249-AFB7-48C4-B996-B9D1DD69A722}" dt="2021-09-08T11:48:30.876" v="1090" actId="478"/>
            <ac:spMkLst>
              <pc:docMk/>
              <pc:sldMasterMk cId="2101554451" sldId="2147483661"/>
              <pc:sldLayoutMk cId="2711599092" sldId="2147483685"/>
              <ac:spMk id="43" creationId="{B96C46B8-BB40-4B79-95D3-D55886E7DA2C}"/>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5" creationId="{7034DAB8-B892-4672-AB46-D101BD6D352D}"/>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7" creationId="{415A645D-9FBA-46C5-B83F-D556ACA3AFD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9" creationId="{0A2CF8D2-147C-4DBF-91F4-3AED19E38F09}"/>
            </ac:spMkLst>
          </pc:spChg>
          <pc:spChg chg="del">
            <ac:chgData name="Marine BROTHIER" userId="8a8854a5-a39b-4df4-a052-6d7011a87112" providerId="ADAL" clId="{CB732249-AFB7-48C4-B996-B9D1DD69A722}" dt="2021-09-08T11:48:28.583" v="1089" actId="478"/>
            <ac:spMkLst>
              <pc:docMk/>
              <pc:sldMasterMk cId="2101554451" sldId="2147483661"/>
              <pc:sldLayoutMk cId="2711599092" sldId="2147483685"/>
              <ac:spMk id="51" creationId="{A5ECAD94-3823-433E-8157-FD1B53B8A25E}"/>
            </ac:spMkLst>
          </pc:spChg>
          <pc:grpChg chg="mod">
            <ac:chgData name="Marine BROTHIER" userId="8a8854a5-a39b-4df4-a052-6d7011a87112" providerId="ADAL" clId="{CB732249-AFB7-48C4-B996-B9D1DD69A722}" dt="2021-09-08T11:48:43.057" v="1092" actId="1076"/>
            <ac:grpSpMkLst>
              <pc:docMk/>
              <pc:sldMasterMk cId="2101554451" sldId="2147483661"/>
              <pc:sldLayoutMk cId="2711599092" sldId="2147483685"/>
              <ac:grpSpMk id="3" creationId="{6825BFE1-A4F0-4B7F-BAB3-C610AA46FD83}"/>
            </ac:grpSpMkLst>
          </pc:gr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69044-2475-4C82-B12E-542CC51FCE93}"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A3798DD-3E73-4A88-B866-401AC44EA08F}">
      <dgm:prSet phldrT="[Text]"/>
      <dgm:spPr>
        <a:solidFill>
          <a:schemeClr val="accent2">
            <a:alpha val="0"/>
          </a:schemeClr>
        </a:solidFill>
        <a:ln>
          <a:noFill/>
        </a:ln>
      </dgm:spPr>
      <dgm:t>
        <a:bodyPr/>
        <a:lstStyle/>
        <a:p>
          <a:r>
            <a:rPr lang="id-ID" dirty="0"/>
            <a:t>   </a:t>
          </a:r>
          <a:endParaRPr lang="en-US" dirty="0"/>
        </a:p>
      </dgm:t>
    </dgm:pt>
    <dgm:pt modelId="{348AA6C5-AFB2-43AB-9841-AC6A04BA903A}" type="parTrans" cxnId="{16EDBAA6-6BB5-4BDE-942A-60854C0193E3}">
      <dgm:prSet/>
      <dgm:spPr/>
      <dgm:t>
        <a:bodyPr/>
        <a:lstStyle/>
        <a:p>
          <a:endParaRPr lang="en-US"/>
        </a:p>
      </dgm:t>
    </dgm:pt>
    <dgm:pt modelId="{2250D593-F18E-4627-9895-CCA52DCEF8AA}" type="sibTrans" cxnId="{16EDBAA6-6BB5-4BDE-942A-60854C0193E3}">
      <dgm:prSet/>
      <dgm:spPr/>
      <dgm:t>
        <a:bodyPr/>
        <a:lstStyle/>
        <a:p>
          <a:endParaRPr lang="en-US"/>
        </a:p>
      </dgm:t>
    </dgm:pt>
    <dgm:pt modelId="{BA5FBD5F-C1D7-46FA-970E-9523878A3509}">
      <dgm:prSet phldrT="[Text]"/>
      <dgm:spPr>
        <a:solidFill>
          <a:schemeClr val="accent3">
            <a:alpha val="0"/>
          </a:schemeClr>
        </a:solidFill>
        <a:ln>
          <a:noFill/>
        </a:ln>
      </dgm:spPr>
      <dgm:t>
        <a:bodyPr/>
        <a:lstStyle/>
        <a:p>
          <a:r>
            <a:rPr lang="id-ID" dirty="0"/>
            <a:t>   </a:t>
          </a:r>
          <a:endParaRPr lang="en-US" dirty="0"/>
        </a:p>
      </dgm:t>
    </dgm:pt>
    <dgm:pt modelId="{6773C1A1-D914-4ADB-906C-4B013E9E7FA8}" type="parTrans" cxnId="{22CB04AA-02F6-46BB-8FCC-BB102C095EAA}">
      <dgm:prSet/>
      <dgm:spPr/>
      <dgm:t>
        <a:bodyPr/>
        <a:lstStyle/>
        <a:p>
          <a:endParaRPr lang="en-US"/>
        </a:p>
      </dgm:t>
    </dgm:pt>
    <dgm:pt modelId="{8EB2BC07-1AEF-4CA3-AB28-B8FFAC8DEAEA}" type="sibTrans" cxnId="{22CB04AA-02F6-46BB-8FCC-BB102C095EAA}">
      <dgm:prSet/>
      <dgm:spPr/>
      <dgm:t>
        <a:bodyPr/>
        <a:lstStyle/>
        <a:p>
          <a:endParaRPr lang="en-US"/>
        </a:p>
      </dgm:t>
    </dgm:pt>
    <dgm:pt modelId="{8F56EA2B-C767-4E5D-8624-65D2A781DE21}">
      <dgm:prSet/>
      <dgm:spPr>
        <a:solidFill>
          <a:schemeClr val="accent1">
            <a:alpha val="0"/>
          </a:schemeClr>
        </a:solidFill>
        <a:ln>
          <a:noFill/>
        </a:ln>
      </dgm:spPr>
      <dgm:t>
        <a:bodyPr/>
        <a:lstStyle/>
        <a:p>
          <a:endParaRPr lang="en-US"/>
        </a:p>
      </dgm:t>
    </dgm:pt>
    <dgm:pt modelId="{6D4D4B24-4B8C-4B10-AB19-56D1D0D88C85}" type="parTrans" cxnId="{39D86176-BE55-4C1F-B24F-AF5CE91CAA38}">
      <dgm:prSet/>
      <dgm:spPr/>
      <dgm:t>
        <a:bodyPr/>
        <a:lstStyle/>
        <a:p>
          <a:endParaRPr lang="en-US"/>
        </a:p>
      </dgm:t>
    </dgm:pt>
    <dgm:pt modelId="{9A434630-B7E8-446F-A31B-CC05FCC4BFF5}" type="sibTrans" cxnId="{39D86176-BE55-4C1F-B24F-AF5CE91CAA38}">
      <dgm:prSet/>
      <dgm:spPr/>
      <dgm:t>
        <a:bodyPr/>
        <a:lstStyle/>
        <a:p>
          <a:endParaRPr lang="en-US"/>
        </a:p>
      </dgm:t>
    </dgm:pt>
    <dgm:pt modelId="{FE876057-A381-4D3B-84C3-4B44F53576DA}">
      <dgm:prSet/>
      <dgm:spPr>
        <a:solidFill>
          <a:schemeClr val="accent6">
            <a:alpha val="0"/>
          </a:schemeClr>
        </a:solidFill>
        <a:ln>
          <a:noFill/>
        </a:ln>
      </dgm:spPr>
      <dgm:t>
        <a:bodyPr/>
        <a:lstStyle/>
        <a:p>
          <a:endParaRPr lang="en-US"/>
        </a:p>
      </dgm:t>
    </dgm:pt>
    <dgm:pt modelId="{FB879B6E-5E7E-4E69-BE4D-245325264561}" type="parTrans" cxnId="{D98B1B53-6DCB-4BF2-8DCF-02A1BD7D4ADC}">
      <dgm:prSet/>
      <dgm:spPr/>
      <dgm:t>
        <a:bodyPr/>
        <a:lstStyle/>
        <a:p>
          <a:endParaRPr lang="en-US"/>
        </a:p>
      </dgm:t>
    </dgm:pt>
    <dgm:pt modelId="{5B329D7E-56FB-44F4-B229-8E4ED39B8DD5}" type="sibTrans" cxnId="{D98B1B53-6DCB-4BF2-8DCF-02A1BD7D4ADC}">
      <dgm:prSet/>
      <dgm:spPr/>
      <dgm:t>
        <a:bodyPr/>
        <a:lstStyle/>
        <a:p>
          <a:endParaRPr lang="en-US"/>
        </a:p>
      </dgm:t>
    </dgm:pt>
    <dgm:pt modelId="{F2CEABFE-3534-4F6E-B39A-8519676D6241}">
      <dgm:prSet/>
      <dgm:spPr>
        <a:solidFill>
          <a:schemeClr val="accent4">
            <a:alpha val="0"/>
          </a:schemeClr>
        </a:solidFill>
        <a:ln>
          <a:noFill/>
        </a:ln>
      </dgm:spPr>
      <dgm:t>
        <a:bodyPr/>
        <a:lstStyle/>
        <a:p>
          <a:endParaRPr lang="en-US"/>
        </a:p>
      </dgm:t>
    </dgm:pt>
    <dgm:pt modelId="{1D5C3C3B-E7B0-45ED-959F-C55BC315FE20}" type="parTrans" cxnId="{4C6F5518-68DF-438B-AC85-03383696496C}">
      <dgm:prSet/>
      <dgm:spPr/>
      <dgm:t>
        <a:bodyPr/>
        <a:lstStyle/>
        <a:p>
          <a:endParaRPr lang="en-US"/>
        </a:p>
      </dgm:t>
    </dgm:pt>
    <dgm:pt modelId="{8CF00AC6-35B3-4F6C-A378-0B6BEE35D689}" type="sibTrans" cxnId="{4C6F5518-68DF-438B-AC85-03383696496C}">
      <dgm:prSet/>
      <dgm:spPr/>
      <dgm:t>
        <a:bodyPr/>
        <a:lstStyle/>
        <a:p>
          <a:endParaRPr lang="en-US"/>
        </a:p>
      </dgm:t>
    </dgm:pt>
    <dgm:pt modelId="{4D235602-585F-4385-9BFB-3D703E465BFF}">
      <dgm:prSet phldrT="[Text]"/>
      <dgm:spPr>
        <a:solidFill>
          <a:schemeClr val="accent6">
            <a:alpha val="90000"/>
          </a:schemeClr>
        </a:solidFill>
        <a:ln>
          <a:noFill/>
        </a:ln>
      </dgm:spPr>
      <dgm:t>
        <a:bodyPr/>
        <a:lstStyle/>
        <a:p>
          <a:r>
            <a:rPr lang="id-ID" dirty="0"/>
            <a:t>  </a:t>
          </a:r>
          <a:endParaRPr lang="en-US" dirty="0"/>
        </a:p>
      </dgm:t>
    </dgm:pt>
    <dgm:pt modelId="{E30F3891-90A2-40BC-9112-CCFE4D08DAA2}" type="sibTrans" cxnId="{0DE0459A-9FCD-43A9-9303-3F6736B586C4}">
      <dgm:prSet/>
      <dgm:spPr/>
      <dgm:t>
        <a:bodyPr/>
        <a:lstStyle/>
        <a:p>
          <a:endParaRPr lang="en-US"/>
        </a:p>
      </dgm:t>
    </dgm:pt>
    <dgm:pt modelId="{9D711FAC-1EF9-414B-8259-085772562F89}" type="parTrans" cxnId="{0DE0459A-9FCD-43A9-9303-3F6736B586C4}">
      <dgm:prSet/>
      <dgm:spPr/>
      <dgm:t>
        <a:bodyPr/>
        <a:lstStyle/>
        <a:p>
          <a:endParaRPr lang="en-US"/>
        </a:p>
      </dgm:t>
    </dgm:pt>
    <dgm:pt modelId="{96B34D68-AFEB-4A4C-8DD8-5E4AB1271033}" type="pres">
      <dgm:prSet presAssocID="{6D769044-2475-4C82-B12E-542CC51FCE93}" presName="Name0" presStyleCnt="0">
        <dgm:presLayoutVars>
          <dgm:chMax val="11"/>
          <dgm:chPref val="11"/>
          <dgm:dir/>
          <dgm:resizeHandles/>
        </dgm:presLayoutVars>
      </dgm:prSet>
      <dgm:spPr/>
      <dgm:t>
        <a:bodyPr/>
        <a:lstStyle/>
        <a:p>
          <a:endParaRPr lang="fr-FR"/>
        </a:p>
      </dgm:t>
    </dgm:pt>
    <dgm:pt modelId="{8F239FEA-7C24-41DC-8D45-9ECF3E4331E5}" type="pres">
      <dgm:prSet presAssocID="{4D235602-585F-4385-9BFB-3D703E465BFF}" presName="Accent6" presStyleCnt="0"/>
      <dgm:spPr/>
    </dgm:pt>
    <dgm:pt modelId="{2D5054CA-668D-4BC9-B92D-8459053C3B56}" type="pres">
      <dgm:prSet presAssocID="{4D235602-585F-4385-9BFB-3D703E465BFF}" presName="Accent" presStyleLbl="node1" presStyleIdx="0" presStyleCnt="6"/>
      <dgm:spPr>
        <a:solidFill>
          <a:schemeClr val="accent6"/>
        </a:solidFill>
        <a:ln>
          <a:solidFill>
            <a:schemeClr val="accent6"/>
          </a:solidFill>
        </a:ln>
      </dgm:spPr>
    </dgm:pt>
    <dgm:pt modelId="{04A05839-0186-4321-98FB-ADA7D499D333}" type="pres">
      <dgm:prSet presAssocID="{4D235602-585F-4385-9BFB-3D703E465BFF}" presName="ParentBackground6" presStyleCnt="0"/>
      <dgm:spPr/>
    </dgm:pt>
    <dgm:pt modelId="{4A3EAF7E-043A-4CA9-85EC-2556BFE5863D}" type="pres">
      <dgm:prSet presAssocID="{4D235602-585F-4385-9BFB-3D703E465BFF}" presName="ParentBackground" presStyleLbl="fgAcc1" presStyleIdx="0" presStyleCnt="6" custLinFactNeighborX="-5469" custLinFactNeighborY="-348"/>
      <dgm:spPr/>
      <dgm:t>
        <a:bodyPr/>
        <a:lstStyle/>
        <a:p>
          <a:endParaRPr lang="fr-FR"/>
        </a:p>
      </dgm:t>
    </dgm:pt>
    <dgm:pt modelId="{F1BF5D49-96E5-4B69-AF5B-09EED7783623}" type="pres">
      <dgm:prSet presAssocID="{4D235602-585F-4385-9BFB-3D703E465BFF}" presName="Parent6" presStyleLbl="revTx" presStyleIdx="0" presStyleCnt="0">
        <dgm:presLayoutVars>
          <dgm:chMax val="1"/>
          <dgm:chPref val="1"/>
          <dgm:bulletEnabled val="1"/>
        </dgm:presLayoutVars>
      </dgm:prSet>
      <dgm:spPr/>
      <dgm:t>
        <a:bodyPr/>
        <a:lstStyle/>
        <a:p>
          <a:endParaRPr lang="fr-FR"/>
        </a:p>
      </dgm:t>
    </dgm:pt>
    <dgm:pt modelId="{180A1F92-36AC-4056-B2BC-58D96B4D742D}" type="pres">
      <dgm:prSet presAssocID="{BA5FBD5F-C1D7-46FA-970E-9523878A3509}" presName="Accent5" presStyleCnt="0"/>
      <dgm:spPr/>
    </dgm:pt>
    <dgm:pt modelId="{5FB96F7B-66C8-41EC-B47B-DBD7D3A7EE61}" type="pres">
      <dgm:prSet presAssocID="{BA5FBD5F-C1D7-46FA-970E-9523878A3509}" presName="Accent" presStyleLbl="node1" presStyleIdx="1" presStyleCnt="6"/>
      <dgm:spPr>
        <a:solidFill>
          <a:schemeClr val="accent3">
            <a:alpha val="70000"/>
          </a:schemeClr>
        </a:solidFill>
      </dgm:spPr>
    </dgm:pt>
    <dgm:pt modelId="{95593296-8CC6-403E-BBBF-7CFC729CC19D}" type="pres">
      <dgm:prSet presAssocID="{BA5FBD5F-C1D7-46FA-970E-9523878A3509}" presName="ParentBackground5" presStyleCnt="0"/>
      <dgm:spPr/>
    </dgm:pt>
    <dgm:pt modelId="{3F7353E9-CE8F-4B64-A910-3BFCC6F644AD}" type="pres">
      <dgm:prSet presAssocID="{BA5FBD5F-C1D7-46FA-970E-9523878A3509}" presName="ParentBackground" presStyleLbl="fgAcc1" presStyleIdx="1" presStyleCnt="6"/>
      <dgm:spPr/>
      <dgm:t>
        <a:bodyPr/>
        <a:lstStyle/>
        <a:p>
          <a:endParaRPr lang="fr-FR"/>
        </a:p>
      </dgm:t>
    </dgm:pt>
    <dgm:pt modelId="{E821A1D2-B422-4B8E-B860-3226275B4DB7}" type="pres">
      <dgm:prSet presAssocID="{BA5FBD5F-C1D7-46FA-970E-9523878A3509}" presName="Parent5" presStyleLbl="revTx" presStyleIdx="0" presStyleCnt="0">
        <dgm:presLayoutVars>
          <dgm:chMax val="1"/>
          <dgm:chPref val="1"/>
          <dgm:bulletEnabled val="1"/>
        </dgm:presLayoutVars>
      </dgm:prSet>
      <dgm:spPr/>
      <dgm:t>
        <a:bodyPr/>
        <a:lstStyle/>
        <a:p>
          <a:endParaRPr lang="fr-FR"/>
        </a:p>
      </dgm:t>
    </dgm:pt>
    <dgm:pt modelId="{DB8FEB1B-5193-4C95-B932-0A267460A968}" type="pres">
      <dgm:prSet presAssocID="{FE876057-A381-4D3B-84C3-4B44F53576DA}" presName="Accent4" presStyleCnt="0"/>
      <dgm:spPr/>
    </dgm:pt>
    <dgm:pt modelId="{08413EDA-FCBC-4DBA-854D-D77A17660A47}" type="pres">
      <dgm:prSet presAssocID="{FE876057-A381-4D3B-84C3-4B44F53576DA}" presName="Accent" presStyleLbl="node1" presStyleIdx="2" presStyleCnt="6"/>
      <dgm:spPr>
        <a:solidFill>
          <a:schemeClr val="accent6">
            <a:alpha val="70000"/>
          </a:schemeClr>
        </a:solidFill>
      </dgm:spPr>
    </dgm:pt>
    <dgm:pt modelId="{34B97117-372C-4515-A765-577D05418400}" type="pres">
      <dgm:prSet presAssocID="{FE876057-A381-4D3B-84C3-4B44F53576DA}" presName="ParentBackground4" presStyleCnt="0"/>
      <dgm:spPr/>
    </dgm:pt>
    <dgm:pt modelId="{6628AD33-5379-4D64-B4C7-379891670F3F}" type="pres">
      <dgm:prSet presAssocID="{FE876057-A381-4D3B-84C3-4B44F53576DA}" presName="ParentBackground" presStyleLbl="fgAcc1" presStyleIdx="2" presStyleCnt="6"/>
      <dgm:spPr/>
      <dgm:t>
        <a:bodyPr/>
        <a:lstStyle/>
        <a:p>
          <a:endParaRPr lang="fr-FR"/>
        </a:p>
      </dgm:t>
    </dgm:pt>
    <dgm:pt modelId="{1B828025-461B-42B6-AE5B-B9D00068B201}" type="pres">
      <dgm:prSet presAssocID="{FE876057-A381-4D3B-84C3-4B44F53576DA}" presName="Parent4" presStyleLbl="revTx" presStyleIdx="0" presStyleCnt="0">
        <dgm:presLayoutVars>
          <dgm:chMax val="1"/>
          <dgm:chPref val="1"/>
          <dgm:bulletEnabled val="1"/>
        </dgm:presLayoutVars>
      </dgm:prSet>
      <dgm:spPr/>
      <dgm:t>
        <a:bodyPr/>
        <a:lstStyle/>
        <a:p>
          <a:endParaRPr lang="fr-FR"/>
        </a:p>
      </dgm:t>
    </dgm:pt>
    <dgm:pt modelId="{0F4E84FE-5004-4823-9EAB-9200FBD35B02}" type="pres">
      <dgm:prSet presAssocID="{3A3798DD-3E73-4A88-B866-401AC44EA08F}" presName="Accent3" presStyleCnt="0"/>
      <dgm:spPr/>
    </dgm:pt>
    <dgm:pt modelId="{8C86263B-C019-480C-BC23-B44E6C79BB19}" type="pres">
      <dgm:prSet presAssocID="{3A3798DD-3E73-4A88-B866-401AC44EA08F}" presName="Accent" presStyleLbl="node1" presStyleIdx="3" presStyleCnt="6"/>
      <dgm:spPr>
        <a:solidFill>
          <a:schemeClr val="accent2">
            <a:alpha val="70000"/>
          </a:schemeClr>
        </a:solidFill>
      </dgm:spPr>
    </dgm:pt>
    <dgm:pt modelId="{2FBAF1AE-E517-4CC0-8FE5-933AF41A1C46}" type="pres">
      <dgm:prSet presAssocID="{3A3798DD-3E73-4A88-B866-401AC44EA08F}" presName="ParentBackground3" presStyleCnt="0"/>
      <dgm:spPr/>
    </dgm:pt>
    <dgm:pt modelId="{6F229E29-E5DE-4EA1-8D37-2FC63776C3E5}" type="pres">
      <dgm:prSet presAssocID="{3A3798DD-3E73-4A88-B866-401AC44EA08F}" presName="ParentBackground" presStyleLbl="fgAcc1" presStyleIdx="3" presStyleCnt="6"/>
      <dgm:spPr/>
      <dgm:t>
        <a:bodyPr/>
        <a:lstStyle/>
        <a:p>
          <a:endParaRPr lang="fr-FR"/>
        </a:p>
      </dgm:t>
    </dgm:pt>
    <dgm:pt modelId="{30ABEDBF-400E-4BAD-A0AE-FE17C8B11336}" type="pres">
      <dgm:prSet presAssocID="{3A3798DD-3E73-4A88-B866-401AC44EA08F}" presName="Parent3" presStyleLbl="revTx" presStyleIdx="0" presStyleCnt="0">
        <dgm:presLayoutVars>
          <dgm:chMax val="1"/>
          <dgm:chPref val="1"/>
          <dgm:bulletEnabled val="1"/>
        </dgm:presLayoutVars>
      </dgm:prSet>
      <dgm:spPr/>
      <dgm:t>
        <a:bodyPr/>
        <a:lstStyle/>
        <a:p>
          <a:endParaRPr lang="fr-FR"/>
        </a:p>
      </dgm:t>
    </dgm:pt>
    <dgm:pt modelId="{C0697479-14B4-4845-9032-3C95E68FE0C3}" type="pres">
      <dgm:prSet presAssocID="{8F56EA2B-C767-4E5D-8624-65D2A781DE21}" presName="Accent2" presStyleCnt="0"/>
      <dgm:spPr/>
    </dgm:pt>
    <dgm:pt modelId="{BAB75D22-ABC8-4839-8C66-663E19A3CFEF}" type="pres">
      <dgm:prSet presAssocID="{8F56EA2B-C767-4E5D-8624-65D2A781DE21}" presName="Accent" presStyleLbl="node1" presStyleIdx="4" presStyleCnt="6"/>
      <dgm:spPr>
        <a:solidFill>
          <a:schemeClr val="accent1">
            <a:hueOff val="0"/>
            <a:satOff val="0"/>
            <a:lumOff val="0"/>
            <a:alpha val="67000"/>
          </a:schemeClr>
        </a:solidFill>
      </dgm:spPr>
    </dgm:pt>
    <dgm:pt modelId="{243C5143-7B31-45A4-9E23-2B5600FD7B98}" type="pres">
      <dgm:prSet presAssocID="{8F56EA2B-C767-4E5D-8624-65D2A781DE21}" presName="ParentBackground2" presStyleCnt="0"/>
      <dgm:spPr/>
    </dgm:pt>
    <dgm:pt modelId="{CEC9AE6E-9754-43FC-B2BE-A25F09D29F41}" type="pres">
      <dgm:prSet presAssocID="{8F56EA2B-C767-4E5D-8624-65D2A781DE21}" presName="ParentBackground" presStyleLbl="fgAcc1" presStyleIdx="4" presStyleCnt="6"/>
      <dgm:spPr/>
      <dgm:t>
        <a:bodyPr/>
        <a:lstStyle/>
        <a:p>
          <a:endParaRPr lang="fr-FR"/>
        </a:p>
      </dgm:t>
    </dgm:pt>
    <dgm:pt modelId="{C9299BFE-2CBC-4F12-AB81-059A1317D908}" type="pres">
      <dgm:prSet presAssocID="{8F56EA2B-C767-4E5D-8624-65D2A781DE21}" presName="Parent2" presStyleLbl="revTx" presStyleIdx="0" presStyleCnt="0">
        <dgm:presLayoutVars>
          <dgm:chMax val="1"/>
          <dgm:chPref val="1"/>
          <dgm:bulletEnabled val="1"/>
        </dgm:presLayoutVars>
      </dgm:prSet>
      <dgm:spPr/>
      <dgm:t>
        <a:bodyPr/>
        <a:lstStyle/>
        <a:p>
          <a:endParaRPr lang="fr-FR"/>
        </a:p>
      </dgm:t>
    </dgm:pt>
    <dgm:pt modelId="{E4642F5E-AAFA-40E3-BD80-F6077F93A538}" type="pres">
      <dgm:prSet presAssocID="{F2CEABFE-3534-4F6E-B39A-8519676D6241}" presName="Accent1" presStyleCnt="0"/>
      <dgm:spPr/>
    </dgm:pt>
    <dgm:pt modelId="{996E5908-6464-4598-90DF-834E0A16B69B}" type="pres">
      <dgm:prSet presAssocID="{F2CEABFE-3534-4F6E-B39A-8519676D6241}" presName="Accent" presStyleLbl="node1" presStyleIdx="5" presStyleCnt="6"/>
      <dgm:spPr>
        <a:solidFill>
          <a:schemeClr val="accent4">
            <a:alpha val="68000"/>
          </a:schemeClr>
        </a:solidFill>
      </dgm:spPr>
    </dgm:pt>
    <dgm:pt modelId="{D0C27411-91B8-406E-B017-E1EFDDE3702A}" type="pres">
      <dgm:prSet presAssocID="{F2CEABFE-3534-4F6E-B39A-8519676D6241}" presName="ParentBackground1" presStyleCnt="0"/>
      <dgm:spPr/>
    </dgm:pt>
    <dgm:pt modelId="{C83C1769-57D8-43A1-A422-91D09EA8D2FE}" type="pres">
      <dgm:prSet presAssocID="{F2CEABFE-3534-4F6E-B39A-8519676D6241}" presName="ParentBackground" presStyleLbl="fgAcc1" presStyleIdx="5" presStyleCnt="6"/>
      <dgm:spPr/>
      <dgm:t>
        <a:bodyPr/>
        <a:lstStyle/>
        <a:p>
          <a:endParaRPr lang="fr-FR"/>
        </a:p>
      </dgm:t>
    </dgm:pt>
    <dgm:pt modelId="{10552721-581D-4B9A-A5BF-0202EA277E32}" type="pres">
      <dgm:prSet presAssocID="{F2CEABFE-3534-4F6E-B39A-8519676D6241}" presName="Parent1" presStyleLbl="revTx" presStyleIdx="0" presStyleCnt="0">
        <dgm:presLayoutVars>
          <dgm:chMax val="1"/>
          <dgm:chPref val="1"/>
          <dgm:bulletEnabled val="1"/>
        </dgm:presLayoutVars>
      </dgm:prSet>
      <dgm:spPr/>
      <dgm:t>
        <a:bodyPr/>
        <a:lstStyle/>
        <a:p>
          <a:endParaRPr lang="fr-FR"/>
        </a:p>
      </dgm:t>
    </dgm:pt>
  </dgm:ptLst>
  <dgm:cxnLst>
    <dgm:cxn modelId="{57579A00-56F1-FF4B-9EF0-418462FB2236}" type="presOf" srcId="{BA5FBD5F-C1D7-46FA-970E-9523878A3509}" destId="{3F7353E9-CE8F-4B64-A910-3BFCC6F644AD}" srcOrd="0" destOrd="0" presId="urn:microsoft.com/office/officeart/2011/layout/CircleProcess"/>
    <dgm:cxn modelId="{0DE0459A-9FCD-43A9-9303-3F6736B586C4}" srcId="{6D769044-2475-4C82-B12E-542CC51FCE93}" destId="{4D235602-585F-4385-9BFB-3D703E465BFF}" srcOrd="5" destOrd="0" parTransId="{9D711FAC-1EF9-414B-8259-085772562F89}" sibTransId="{E30F3891-90A2-40BC-9112-CCFE4D08DAA2}"/>
    <dgm:cxn modelId="{53371249-90A3-7343-BB5A-79669866AB94}" type="presOf" srcId="{3A3798DD-3E73-4A88-B866-401AC44EA08F}" destId="{30ABEDBF-400E-4BAD-A0AE-FE17C8B11336}" srcOrd="1" destOrd="0" presId="urn:microsoft.com/office/officeart/2011/layout/CircleProcess"/>
    <dgm:cxn modelId="{E0D4D8EC-7A2C-DD4D-AEA4-0A70CC052640}" type="presOf" srcId="{FE876057-A381-4D3B-84C3-4B44F53576DA}" destId="{1B828025-461B-42B6-AE5B-B9D00068B201}" srcOrd="1" destOrd="0" presId="urn:microsoft.com/office/officeart/2011/layout/CircleProcess"/>
    <dgm:cxn modelId="{39D86176-BE55-4C1F-B24F-AF5CE91CAA38}" srcId="{6D769044-2475-4C82-B12E-542CC51FCE93}" destId="{8F56EA2B-C767-4E5D-8624-65D2A781DE21}" srcOrd="1" destOrd="0" parTransId="{6D4D4B24-4B8C-4B10-AB19-56D1D0D88C85}" sibTransId="{9A434630-B7E8-446F-A31B-CC05FCC4BFF5}"/>
    <dgm:cxn modelId="{22CB04AA-02F6-46BB-8FCC-BB102C095EAA}" srcId="{6D769044-2475-4C82-B12E-542CC51FCE93}" destId="{BA5FBD5F-C1D7-46FA-970E-9523878A3509}" srcOrd="4" destOrd="0" parTransId="{6773C1A1-D914-4ADB-906C-4B013E9E7FA8}" sibTransId="{8EB2BC07-1AEF-4CA3-AB28-B8FFAC8DEAEA}"/>
    <dgm:cxn modelId="{833EFA61-8DDB-F948-B8C3-8145F2F62EA6}" type="presOf" srcId="{8F56EA2B-C767-4E5D-8624-65D2A781DE21}" destId="{C9299BFE-2CBC-4F12-AB81-059A1317D908}" srcOrd="1" destOrd="0" presId="urn:microsoft.com/office/officeart/2011/layout/CircleProcess"/>
    <dgm:cxn modelId="{264C3B67-9C92-754C-BBDF-FF8CC719C784}" type="presOf" srcId="{8F56EA2B-C767-4E5D-8624-65D2A781DE21}" destId="{CEC9AE6E-9754-43FC-B2BE-A25F09D29F41}" srcOrd="0" destOrd="0" presId="urn:microsoft.com/office/officeart/2011/layout/CircleProcess"/>
    <dgm:cxn modelId="{D5C320CB-2DF4-7E49-A1DE-257F6DC5FE2C}" type="presOf" srcId="{F2CEABFE-3534-4F6E-B39A-8519676D6241}" destId="{C83C1769-57D8-43A1-A422-91D09EA8D2FE}" srcOrd="0" destOrd="0" presId="urn:microsoft.com/office/officeart/2011/layout/CircleProcess"/>
    <dgm:cxn modelId="{4596F94B-89B3-FB4B-992D-076FB096BF82}" type="presOf" srcId="{6D769044-2475-4C82-B12E-542CC51FCE93}" destId="{96B34D68-AFEB-4A4C-8DD8-5E4AB1271033}" srcOrd="0" destOrd="0" presId="urn:microsoft.com/office/officeart/2011/layout/CircleProcess"/>
    <dgm:cxn modelId="{5334C5A2-B354-8947-9E90-C1DECBAA9EAF}" type="presOf" srcId="{4D235602-585F-4385-9BFB-3D703E465BFF}" destId="{4A3EAF7E-043A-4CA9-85EC-2556BFE5863D}" srcOrd="0" destOrd="0" presId="urn:microsoft.com/office/officeart/2011/layout/CircleProcess"/>
    <dgm:cxn modelId="{4C6F5518-68DF-438B-AC85-03383696496C}" srcId="{6D769044-2475-4C82-B12E-542CC51FCE93}" destId="{F2CEABFE-3534-4F6E-B39A-8519676D6241}" srcOrd="0" destOrd="0" parTransId="{1D5C3C3B-E7B0-45ED-959F-C55BC315FE20}" sibTransId="{8CF00AC6-35B3-4F6C-A378-0B6BEE35D689}"/>
    <dgm:cxn modelId="{21D04431-9AB0-FA4A-A640-2ECC4D03F460}" type="presOf" srcId="{4D235602-585F-4385-9BFB-3D703E465BFF}" destId="{F1BF5D49-96E5-4B69-AF5B-09EED7783623}" srcOrd="1" destOrd="0" presId="urn:microsoft.com/office/officeart/2011/layout/CircleProcess"/>
    <dgm:cxn modelId="{D98B1B53-6DCB-4BF2-8DCF-02A1BD7D4ADC}" srcId="{6D769044-2475-4C82-B12E-542CC51FCE93}" destId="{FE876057-A381-4D3B-84C3-4B44F53576DA}" srcOrd="3" destOrd="0" parTransId="{FB879B6E-5E7E-4E69-BE4D-245325264561}" sibTransId="{5B329D7E-56FB-44F4-B229-8E4ED39B8DD5}"/>
    <dgm:cxn modelId="{963EECBA-7537-DC4D-8379-F2F9A8923174}" type="presOf" srcId="{FE876057-A381-4D3B-84C3-4B44F53576DA}" destId="{6628AD33-5379-4D64-B4C7-379891670F3F}" srcOrd="0" destOrd="0" presId="urn:microsoft.com/office/officeart/2011/layout/CircleProcess"/>
    <dgm:cxn modelId="{2B0D61F1-6F89-B649-A342-7C6B4E44AA02}" type="presOf" srcId="{3A3798DD-3E73-4A88-B866-401AC44EA08F}" destId="{6F229E29-E5DE-4EA1-8D37-2FC63776C3E5}" srcOrd="0" destOrd="0" presId="urn:microsoft.com/office/officeart/2011/layout/CircleProcess"/>
    <dgm:cxn modelId="{48584834-F349-1C49-9A03-5F88E1A47A02}" type="presOf" srcId="{F2CEABFE-3534-4F6E-B39A-8519676D6241}" destId="{10552721-581D-4B9A-A5BF-0202EA277E32}" srcOrd="1" destOrd="0" presId="urn:microsoft.com/office/officeart/2011/layout/CircleProcess"/>
    <dgm:cxn modelId="{A5A951CF-154B-E047-9C79-1D83276AF515}" type="presOf" srcId="{BA5FBD5F-C1D7-46FA-970E-9523878A3509}" destId="{E821A1D2-B422-4B8E-B860-3226275B4DB7}" srcOrd="1" destOrd="0" presId="urn:microsoft.com/office/officeart/2011/layout/CircleProcess"/>
    <dgm:cxn modelId="{16EDBAA6-6BB5-4BDE-942A-60854C0193E3}" srcId="{6D769044-2475-4C82-B12E-542CC51FCE93}" destId="{3A3798DD-3E73-4A88-B866-401AC44EA08F}" srcOrd="2" destOrd="0" parTransId="{348AA6C5-AFB2-43AB-9841-AC6A04BA903A}" sibTransId="{2250D593-F18E-4627-9895-CCA52DCEF8AA}"/>
    <dgm:cxn modelId="{7315D83D-EECD-8843-807B-29898BA1F2EE}" type="presParOf" srcId="{96B34D68-AFEB-4A4C-8DD8-5E4AB1271033}" destId="{8F239FEA-7C24-41DC-8D45-9ECF3E4331E5}" srcOrd="0" destOrd="0" presId="urn:microsoft.com/office/officeart/2011/layout/CircleProcess"/>
    <dgm:cxn modelId="{8ED86AC2-BB43-4F4F-926F-0633944F3B75}" type="presParOf" srcId="{8F239FEA-7C24-41DC-8D45-9ECF3E4331E5}" destId="{2D5054CA-668D-4BC9-B92D-8459053C3B56}" srcOrd="0" destOrd="0" presId="urn:microsoft.com/office/officeart/2011/layout/CircleProcess"/>
    <dgm:cxn modelId="{AAAA684B-45B9-944A-AC93-A8E52649D419}" type="presParOf" srcId="{96B34D68-AFEB-4A4C-8DD8-5E4AB1271033}" destId="{04A05839-0186-4321-98FB-ADA7D499D333}" srcOrd="1" destOrd="0" presId="urn:microsoft.com/office/officeart/2011/layout/CircleProcess"/>
    <dgm:cxn modelId="{B48EC54E-1771-3240-A436-62BCE7C2500C}" type="presParOf" srcId="{04A05839-0186-4321-98FB-ADA7D499D333}" destId="{4A3EAF7E-043A-4CA9-85EC-2556BFE5863D}" srcOrd="0" destOrd="0" presId="urn:microsoft.com/office/officeart/2011/layout/CircleProcess"/>
    <dgm:cxn modelId="{AFADE640-B511-0642-BD70-23D687EB15D1}" type="presParOf" srcId="{96B34D68-AFEB-4A4C-8DD8-5E4AB1271033}" destId="{F1BF5D49-96E5-4B69-AF5B-09EED7783623}" srcOrd="2" destOrd="0" presId="urn:microsoft.com/office/officeart/2011/layout/CircleProcess"/>
    <dgm:cxn modelId="{1EABB3DE-5C69-144A-B450-DE20E3BA291F}" type="presParOf" srcId="{96B34D68-AFEB-4A4C-8DD8-5E4AB1271033}" destId="{180A1F92-36AC-4056-B2BC-58D96B4D742D}" srcOrd="3" destOrd="0" presId="urn:microsoft.com/office/officeart/2011/layout/CircleProcess"/>
    <dgm:cxn modelId="{6FDE7C57-EFEB-D34E-8116-62944A9CF876}" type="presParOf" srcId="{180A1F92-36AC-4056-B2BC-58D96B4D742D}" destId="{5FB96F7B-66C8-41EC-B47B-DBD7D3A7EE61}" srcOrd="0" destOrd="0" presId="urn:microsoft.com/office/officeart/2011/layout/CircleProcess"/>
    <dgm:cxn modelId="{D2052D4E-1CBC-F14F-BD37-DD409939F19F}" type="presParOf" srcId="{96B34D68-AFEB-4A4C-8DD8-5E4AB1271033}" destId="{95593296-8CC6-403E-BBBF-7CFC729CC19D}" srcOrd="4" destOrd="0" presId="urn:microsoft.com/office/officeart/2011/layout/CircleProcess"/>
    <dgm:cxn modelId="{2E571FB5-2671-794F-99B0-9AD2A74A715D}" type="presParOf" srcId="{95593296-8CC6-403E-BBBF-7CFC729CC19D}" destId="{3F7353E9-CE8F-4B64-A910-3BFCC6F644AD}" srcOrd="0" destOrd="0" presId="urn:microsoft.com/office/officeart/2011/layout/CircleProcess"/>
    <dgm:cxn modelId="{E55D3ECE-7D2F-3F4D-BCE9-47FDE8D5A356}" type="presParOf" srcId="{96B34D68-AFEB-4A4C-8DD8-5E4AB1271033}" destId="{E821A1D2-B422-4B8E-B860-3226275B4DB7}" srcOrd="5" destOrd="0" presId="urn:microsoft.com/office/officeart/2011/layout/CircleProcess"/>
    <dgm:cxn modelId="{27C512FD-AD80-BE46-93E3-39CBBBE2AF5C}" type="presParOf" srcId="{96B34D68-AFEB-4A4C-8DD8-5E4AB1271033}" destId="{DB8FEB1B-5193-4C95-B932-0A267460A968}" srcOrd="6" destOrd="0" presId="urn:microsoft.com/office/officeart/2011/layout/CircleProcess"/>
    <dgm:cxn modelId="{FACA3C14-48BF-E545-9DD9-AE342C6C4189}" type="presParOf" srcId="{DB8FEB1B-5193-4C95-B932-0A267460A968}" destId="{08413EDA-FCBC-4DBA-854D-D77A17660A47}" srcOrd="0" destOrd="0" presId="urn:microsoft.com/office/officeart/2011/layout/CircleProcess"/>
    <dgm:cxn modelId="{8D96F3C6-9C00-A546-9D95-2CA9E3DC6828}" type="presParOf" srcId="{96B34D68-AFEB-4A4C-8DD8-5E4AB1271033}" destId="{34B97117-372C-4515-A765-577D05418400}" srcOrd="7" destOrd="0" presId="urn:microsoft.com/office/officeart/2011/layout/CircleProcess"/>
    <dgm:cxn modelId="{D75DD3D3-AAEA-4442-9F63-5A566FE66975}" type="presParOf" srcId="{34B97117-372C-4515-A765-577D05418400}" destId="{6628AD33-5379-4D64-B4C7-379891670F3F}" srcOrd="0" destOrd="0" presId="urn:microsoft.com/office/officeart/2011/layout/CircleProcess"/>
    <dgm:cxn modelId="{99A52F90-AA51-2C4A-B9DF-9ED4E5483ABB}" type="presParOf" srcId="{96B34D68-AFEB-4A4C-8DD8-5E4AB1271033}" destId="{1B828025-461B-42B6-AE5B-B9D00068B201}" srcOrd="8" destOrd="0" presId="urn:microsoft.com/office/officeart/2011/layout/CircleProcess"/>
    <dgm:cxn modelId="{B1935C02-FDE1-8442-AB54-89C693CDCBA4}" type="presParOf" srcId="{96B34D68-AFEB-4A4C-8DD8-5E4AB1271033}" destId="{0F4E84FE-5004-4823-9EAB-9200FBD35B02}" srcOrd="9" destOrd="0" presId="urn:microsoft.com/office/officeart/2011/layout/CircleProcess"/>
    <dgm:cxn modelId="{544F5394-0F94-6B48-80EE-A9F9F8505CBA}" type="presParOf" srcId="{0F4E84FE-5004-4823-9EAB-9200FBD35B02}" destId="{8C86263B-C019-480C-BC23-B44E6C79BB19}" srcOrd="0" destOrd="0" presId="urn:microsoft.com/office/officeart/2011/layout/CircleProcess"/>
    <dgm:cxn modelId="{D2A4DF2A-1203-804A-A445-50083FC0A84E}" type="presParOf" srcId="{96B34D68-AFEB-4A4C-8DD8-5E4AB1271033}" destId="{2FBAF1AE-E517-4CC0-8FE5-933AF41A1C46}" srcOrd="10" destOrd="0" presId="urn:microsoft.com/office/officeart/2011/layout/CircleProcess"/>
    <dgm:cxn modelId="{785CCDCF-6A72-324C-99FF-7449F387844C}" type="presParOf" srcId="{2FBAF1AE-E517-4CC0-8FE5-933AF41A1C46}" destId="{6F229E29-E5DE-4EA1-8D37-2FC63776C3E5}" srcOrd="0" destOrd="0" presId="urn:microsoft.com/office/officeart/2011/layout/CircleProcess"/>
    <dgm:cxn modelId="{45CAA30B-0F3C-1F46-83B9-92E96D625FE3}" type="presParOf" srcId="{96B34D68-AFEB-4A4C-8DD8-5E4AB1271033}" destId="{30ABEDBF-400E-4BAD-A0AE-FE17C8B11336}" srcOrd="11" destOrd="0" presId="urn:microsoft.com/office/officeart/2011/layout/CircleProcess"/>
    <dgm:cxn modelId="{AA4EFD3F-AF89-1940-AE61-55C1F5D45BE5}" type="presParOf" srcId="{96B34D68-AFEB-4A4C-8DD8-5E4AB1271033}" destId="{C0697479-14B4-4845-9032-3C95E68FE0C3}" srcOrd="12" destOrd="0" presId="urn:microsoft.com/office/officeart/2011/layout/CircleProcess"/>
    <dgm:cxn modelId="{96C96AA5-AC54-D24C-B3E1-77F7E86669AA}" type="presParOf" srcId="{C0697479-14B4-4845-9032-3C95E68FE0C3}" destId="{BAB75D22-ABC8-4839-8C66-663E19A3CFEF}" srcOrd="0" destOrd="0" presId="urn:microsoft.com/office/officeart/2011/layout/CircleProcess"/>
    <dgm:cxn modelId="{C0CFD235-7FB2-0847-AE34-E70C430ACCDF}" type="presParOf" srcId="{96B34D68-AFEB-4A4C-8DD8-5E4AB1271033}" destId="{243C5143-7B31-45A4-9E23-2B5600FD7B98}" srcOrd="13" destOrd="0" presId="urn:microsoft.com/office/officeart/2011/layout/CircleProcess"/>
    <dgm:cxn modelId="{60BE2485-E935-2C46-B2FC-F127604D7E77}" type="presParOf" srcId="{243C5143-7B31-45A4-9E23-2B5600FD7B98}" destId="{CEC9AE6E-9754-43FC-B2BE-A25F09D29F41}" srcOrd="0" destOrd="0" presId="urn:microsoft.com/office/officeart/2011/layout/CircleProcess"/>
    <dgm:cxn modelId="{910F4842-7B07-D047-AD90-AC81FDFF1ECA}" type="presParOf" srcId="{96B34D68-AFEB-4A4C-8DD8-5E4AB1271033}" destId="{C9299BFE-2CBC-4F12-AB81-059A1317D908}" srcOrd="14" destOrd="0" presId="urn:microsoft.com/office/officeart/2011/layout/CircleProcess"/>
    <dgm:cxn modelId="{D7ADA5A5-6353-A245-B706-6C04C0A39903}" type="presParOf" srcId="{96B34D68-AFEB-4A4C-8DD8-5E4AB1271033}" destId="{E4642F5E-AAFA-40E3-BD80-F6077F93A538}" srcOrd="15" destOrd="0" presId="urn:microsoft.com/office/officeart/2011/layout/CircleProcess"/>
    <dgm:cxn modelId="{37FF2D0E-F6DF-7945-90EC-3D28353DC3C9}" type="presParOf" srcId="{E4642F5E-AAFA-40E3-BD80-F6077F93A538}" destId="{996E5908-6464-4598-90DF-834E0A16B69B}" srcOrd="0" destOrd="0" presId="urn:microsoft.com/office/officeart/2011/layout/CircleProcess"/>
    <dgm:cxn modelId="{6BD552C5-E890-EE4E-8F09-D3D606A4FC17}" type="presParOf" srcId="{96B34D68-AFEB-4A4C-8DD8-5E4AB1271033}" destId="{D0C27411-91B8-406E-B017-E1EFDDE3702A}" srcOrd="16" destOrd="0" presId="urn:microsoft.com/office/officeart/2011/layout/CircleProcess"/>
    <dgm:cxn modelId="{0A6B59B2-C270-354B-A511-835454F41951}" type="presParOf" srcId="{D0C27411-91B8-406E-B017-E1EFDDE3702A}" destId="{C83C1769-57D8-43A1-A422-91D09EA8D2FE}" srcOrd="0" destOrd="0" presId="urn:microsoft.com/office/officeart/2011/layout/CircleProcess"/>
    <dgm:cxn modelId="{8BB9651E-4DBB-5D43-8B67-47F0B8B6507F}" type="presParOf" srcId="{96B34D68-AFEB-4A4C-8DD8-5E4AB1271033}" destId="{10552721-581D-4B9A-A5BF-0202EA277E32}"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916213-920A-4443-B91E-9CED73831025}" type="doc">
      <dgm:prSet loTypeId="urn:microsoft.com/office/officeart/2005/8/layout/cycle4" loCatId="matrix" qsTypeId="urn:microsoft.com/office/officeart/2005/8/quickstyle/simple1" qsCatId="simple" csTypeId="urn:microsoft.com/office/officeart/2005/8/colors/colorful4" csCatId="colorful" phldr="1"/>
      <dgm:spPr/>
      <dgm:t>
        <a:bodyPr/>
        <a:lstStyle/>
        <a:p>
          <a:endParaRPr lang="en-US"/>
        </a:p>
      </dgm:t>
    </dgm:pt>
    <dgm:pt modelId="{25F1C5FA-C411-4A7E-B8D0-54EEEA2A1B4D}">
      <dgm:prSet phldrT="[Text]"/>
      <dgm:spPr>
        <a:solidFill>
          <a:schemeClr val="accent4"/>
        </a:solidFill>
      </dgm:spPr>
      <dgm:t>
        <a:bodyPr/>
        <a:lstStyle/>
        <a:p>
          <a:r>
            <a:rPr lang="id-ID" dirty="0"/>
            <a:t>   </a:t>
          </a:r>
          <a:endParaRPr lang="en-US" dirty="0"/>
        </a:p>
      </dgm:t>
    </dgm:pt>
    <dgm:pt modelId="{016B9D68-EE5A-47D0-9D57-F6EC3C694AAF}" type="parTrans" cxnId="{90508500-7E46-4E10-AD09-B6F66C6A83B7}">
      <dgm:prSet/>
      <dgm:spPr/>
      <dgm:t>
        <a:bodyPr/>
        <a:lstStyle/>
        <a:p>
          <a:endParaRPr lang="en-US"/>
        </a:p>
      </dgm:t>
    </dgm:pt>
    <dgm:pt modelId="{41954458-857A-42D2-9715-CCF26DF7E728}" type="sibTrans" cxnId="{90508500-7E46-4E10-AD09-B6F66C6A83B7}">
      <dgm:prSet/>
      <dgm:spPr/>
      <dgm:t>
        <a:bodyPr/>
        <a:lstStyle/>
        <a:p>
          <a:endParaRPr lang="en-US"/>
        </a:p>
      </dgm:t>
    </dgm:pt>
    <dgm:pt modelId="{6E180CA4-1895-47D1-A3B0-92A8939F33EB}">
      <dgm:prSet phldrT="[Text]"/>
      <dgm:spPr>
        <a:solidFill>
          <a:schemeClr val="accent1"/>
        </a:solidFill>
      </dgm:spPr>
      <dgm:t>
        <a:bodyPr/>
        <a:lstStyle/>
        <a:p>
          <a:r>
            <a:rPr lang="id-ID" dirty="0"/>
            <a:t>   </a:t>
          </a:r>
          <a:endParaRPr lang="en-US" dirty="0"/>
        </a:p>
      </dgm:t>
    </dgm:pt>
    <dgm:pt modelId="{C5AC1EB8-919E-4348-A973-60FBFE057FDE}" type="parTrans" cxnId="{E62793AF-4300-480E-A5FD-AFC8CB129945}">
      <dgm:prSet/>
      <dgm:spPr/>
      <dgm:t>
        <a:bodyPr/>
        <a:lstStyle/>
        <a:p>
          <a:endParaRPr lang="en-US"/>
        </a:p>
      </dgm:t>
    </dgm:pt>
    <dgm:pt modelId="{B3A78903-EF97-43A8-BF57-62D27DC10785}" type="sibTrans" cxnId="{E62793AF-4300-480E-A5FD-AFC8CB129945}">
      <dgm:prSet/>
      <dgm:spPr/>
      <dgm:t>
        <a:bodyPr/>
        <a:lstStyle/>
        <a:p>
          <a:endParaRPr lang="en-US"/>
        </a:p>
      </dgm:t>
    </dgm:pt>
    <dgm:pt modelId="{8B8918D8-06D6-4B41-A85F-BB86EE72C253}">
      <dgm:prSet phldrT="[Text]"/>
      <dgm:spPr>
        <a:solidFill>
          <a:schemeClr val="accent6"/>
        </a:solidFill>
      </dgm:spPr>
      <dgm:t>
        <a:bodyPr/>
        <a:lstStyle/>
        <a:p>
          <a:r>
            <a:rPr lang="id-ID" dirty="0"/>
            <a:t>   </a:t>
          </a:r>
          <a:endParaRPr lang="en-US" dirty="0"/>
        </a:p>
      </dgm:t>
    </dgm:pt>
    <dgm:pt modelId="{068162F4-9585-4C9B-8C60-9F1BF85B0860}" type="parTrans" cxnId="{DB8C8C08-60B1-42E1-8C08-FD0212EAC813}">
      <dgm:prSet/>
      <dgm:spPr/>
      <dgm:t>
        <a:bodyPr/>
        <a:lstStyle/>
        <a:p>
          <a:endParaRPr lang="en-US"/>
        </a:p>
      </dgm:t>
    </dgm:pt>
    <dgm:pt modelId="{3C2B69F1-30D6-4EBE-B985-AA19C88C90CD}" type="sibTrans" cxnId="{DB8C8C08-60B1-42E1-8C08-FD0212EAC813}">
      <dgm:prSet/>
      <dgm:spPr/>
      <dgm:t>
        <a:bodyPr/>
        <a:lstStyle/>
        <a:p>
          <a:endParaRPr lang="en-US"/>
        </a:p>
      </dgm:t>
    </dgm:pt>
    <dgm:pt modelId="{A5EE7C9D-D052-4533-910B-E21699EC0315}">
      <dgm:prSet phldrT="[Text]"/>
      <dgm:spPr>
        <a:solidFill>
          <a:schemeClr val="accent3"/>
        </a:solidFill>
      </dgm:spPr>
      <dgm:t>
        <a:bodyPr/>
        <a:lstStyle/>
        <a:p>
          <a:r>
            <a:rPr lang="id-ID" dirty="0"/>
            <a:t> </a:t>
          </a:r>
          <a:endParaRPr lang="en-US" dirty="0"/>
        </a:p>
      </dgm:t>
    </dgm:pt>
    <dgm:pt modelId="{B6513CAC-DD07-4C33-B796-781C2C99DC13}" type="parTrans" cxnId="{E518DBD0-B601-4023-9A3A-27653C6B0E03}">
      <dgm:prSet/>
      <dgm:spPr/>
      <dgm:t>
        <a:bodyPr/>
        <a:lstStyle/>
        <a:p>
          <a:endParaRPr lang="en-US"/>
        </a:p>
      </dgm:t>
    </dgm:pt>
    <dgm:pt modelId="{58D21A8C-AD03-45A3-8E6B-AFDFF4B07CF4}" type="sibTrans" cxnId="{E518DBD0-B601-4023-9A3A-27653C6B0E03}">
      <dgm:prSet/>
      <dgm:spPr/>
      <dgm:t>
        <a:bodyPr/>
        <a:lstStyle/>
        <a:p>
          <a:endParaRPr lang="en-US"/>
        </a:p>
      </dgm:t>
    </dgm:pt>
    <dgm:pt modelId="{E9DC6D7A-43AC-4EC2-96CD-553CC798114F}" type="pres">
      <dgm:prSet presAssocID="{BA916213-920A-4443-B91E-9CED73831025}" presName="cycleMatrixDiagram" presStyleCnt="0">
        <dgm:presLayoutVars>
          <dgm:chMax val="1"/>
          <dgm:dir/>
          <dgm:animLvl val="lvl"/>
          <dgm:resizeHandles val="exact"/>
        </dgm:presLayoutVars>
      </dgm:prSet>
      <dgm:spPr/>
      <dgm:t>
        <a:bodyPr/>
        <a:lstStyle/>
        <a:p>
          <a:endParaRPr lang="fr-FR"/>
        </a:p>
      </dgm:t>
    </dgm:pt>
    <dgm:pt modelId="{7ADF48CD-B468-422F-8899-60FCBC798290}" type="pres">
      <dgm:prSet presAssocID="{BA916213-920A-4443-B91E-9CED73831025}" presName="children" presStyleCnt="0"/>
      <dgm:spPr/>
    </dgm:pt>
    <dgm:pt modelId="{6C78F077-B172-427F-B493-4B1A1B87BECE}" type="pres">
      <dgm:prSet presAssocID="{BA916213-920A-4443-B91E-9CED73831025}" presName="childPlaceholder" presStyleCnt="0"/>
      <dgm:spPr/>
    </dgm:pt>
    <dgm:pt modelId="{8EEA1877-9B2A-4BF3-BF03-431A9A97C98E}" type="pres">
      <dgm:prSet presAssocID="{BA916213-920A-4443-B91E-9CED73831025}" presName="circle" presStyleCnt="0"/>
      <dgm:spPr/>
    </dgm:pt>
    <dgm:pt modelId="{8CB31924-56B7-42DA-AC96-29F1CBEAA946}" type="pres">
      <dgm:prSet presAssocID="{BA916213-920A-4443-B91E-9CED73831025}" presName="quadrant1" presStyleLbl="node1" presStyleIdx="0" presStyleCnt="4">
        <dgm:presLayoutVars>
          <dgm:chMax val="1"/>
          <dgm:bulletEnabled val="1"/>
        </dgm:presLayoutVars>
      </dgm:prSet>
      <dgm:spPr/>
      <dgm:t>
        <a:bodyPr/>
        <a:lstStyle/>
        <a:p>
          <a:endParaRPr lang="fr-FR"/>
        </a:p>
      </dgm:t>
    </dgm:pt>
    <dgm:pt modelId="{0FA814C3-B634-479A-9050-F83E3AC1DD1E}" type="pres">
      <dgm:prSet presAssocID="{BA916213-920A-4443-B91E-9CED73831025}" presName="quadrant2" presStyleLbl="node1" presStyleIdx="1" presStyleCnt="4">
        <dgm:presLayoutVars>
          <dgm:chMax val="1"/>
          <dgm:bulletEnabled val="1"/>
        </dgm:presLayoutVars>
      </dgm:prSet>
      <dgm:spPr/>
      <dgm:t>
        <a:bodyPr/>
        <a:lstStyle/>
        <a:p>
          <a:endParaRPr lang="fr-FR"/>
        </a:p>
      </dgm:t>
    </dgm:pt>
    <dgm:pt modelId="{BEEF99D7-9A0E-47FB-8258-855A39111C2E}" type="pres">
      <dgm:prSet presAssocID="{BA916213-920A-4443-B91E-9CED73831025}" presName="quadrant3" presStyleLbl="node1" presStyleIdx="2" presStyleCnt="4">
        <dgm:presLayoutVars>
          <dgm:chMax val="1"/>
          <dgm:bulletEnabled val="1"/>
        </dgm:presLayoutVars>
      </dgm:prSet>
      <dgm:spPr/>
      <dgm:t>
        <a:bodyPr/>
        <a:lstStyle/>
        <a:p>
          <a:endParaRPr lang="fr-FR"/>
        </a:p>
      </dgm:t>
    </dgm:pt>
    <dgm:pt modelId="{CDE43829-8C4A-4FF9-ADE0-2B0C6569F8A0}" type="pres">
      <dgm:prSet presAssocID="{BA916213-920A-4443-B91E-9CED73831025}" presName="quadrant4" presStyleLbl="node1" presStyleIdx="3" presStyleCnt="4">
        <dgm:presLayoutVars>
          <dgm:chMax val="1"/>
          <dgm:bulletEnabled val="1"/>
        </dgm:presLayoutVars>
      </dgm:prSet>
      <dgm:spPr/>
      <dgm:t>
        <a:bodyPr/>
        <a:lstStyle/>
        <a:p>
          <a:endParaRPr lang="fr-FR"/>
        </a:p>
      </dgm:t>
    </dgm:pt>
    <dgm:pt modelId="{A70C736B-F078-4830-8739-155A7F8EB9CD}" type="pres">
      <dgm:prSet presAssocID="{BA916213-920A-4443-B91E-9CED73831025}" presName="quadrantPlaceholder" presStyleCnt="0"/>
      <dgm:spPr/>
    </dgm:pt>
    <dgm:pt modelId="{E68A2B83-B265-4EC7-8235-7125C86C91C7}" type="pres">
      <dgm:prSet presAssocID="{BA916213-920A-4443-B91E-9CED73831025}" presName="center1" presStyleLbl="fgShp" presStyleIdx="0" presStyleCnt="2"/>
      <dgm:spPr>
        <a:solidFill>
          <a:schemeClr val="accent6"/>
        </a:solidFill>
        <a:ln>
          <a:noFill/>
        </a:ln>
      </dgm:spPr>
    </dgm:pt>
    <dgm:pt modelId="{3BFDDD20-C178-4314-B9FC-EF0E498FED72}" type="pres">
      <dgm:prSet presAssocID="{BA916213-920A-4443-B91E-9CED73831025}" presName="center2" presStyleLbl="fgShp" presStyleIdx="1" presStyleCnt="2"/>
      <dgm:spPr>
        <a:solidFill>
          <a:schemeClr val="tx2"/>
        </a:solidFill>
        <a:ln>
          <a:noFill/>
        </a:ln>
      </dgm:spPr>
    </dgm:pt>
  </dgm:ptLst>
  <dgm:cxnLst>
    <dgm:cxn modelId="{E62793AF-4300-480E-A5FD-AFC8CB129945}" srcId="{BA916213-920A-4443-B91E-9CED73831025}" destId="{6E180CA4-1895-47D1-A3B0-92A8939F33EB}" srcOrd="1" destOrd="0" parTransId="{C5AC1EB8-919E-4348-A973-60FBFE057FDE}" sibTransId="{B3A78903-EF97-43A8-BF57-62D27DC10785}"/>
    <dgm:cxn modelId="{93ABFA60-161E-7F47-B850-C6007EF8906D}" type="presOf" srcId="{BA916213-920A-4443-B91E-9CED73831025}" destId="{E9DC6D7A-43AC-4EC2-96CD-553CC798114F}" srcOrd="0" destOrd="0" presId="urn:microsoft.com/office/officeart/2005/8/layout/cycle4"/>
    <dgm:cxn modelId="{E518DBD0-B601-4023-9A3A-27653C6B0E03}" srcId="{BA916213-920A-4443-B91E-9CED73831025}" destId="{A5EE7C9D-D052-4533-910B-E21699EC0315}" srcOrd="3" destOrd="0" parTransId="{B6513CAC-DD07-4C33-B796-781C2C99DC13}" sibTransId="{58D21A8C-AD03-45A3-8E6B-AFDFF4B07CF4}"/>
    <dgm:cxn modelId="{D662C180-BDCD-FF42-A03B-76164C26E718}" type="presOf" srcId="{6E180CA4-1895-47D1-A3B0-92A8939F33EB}" destId="{0FA814C3-B634-479A-9050-F83E3AC1DD1E}" srcOrd="0" destOrd="0" presId="urn:microsoft.com/office/officeart/2005/8/layout/cycle4"/>
    <dgm:cxn modelId="{90508500-7E46-4E10-AD09-B6F66C6A83B7}" srcId="{BA916213-920A-4443-B91E-9CED73831025}" destId="{25F1C5FA-C411-4A7E-B8D0-54EEEA2A1B4D}" srcOrd="0" destOrd="0" parTransId="{016B9D68-EE5A-47D0-9D57-F6EC3C694AAF}" sibTransId="{41954458-857A-42D2-9715-CCF26DF7E728}"/>
    <dgm:cxn modelId="{7F0B03BD-4B04-6741-AC44-41671E0578D4}" type="presOf" srcId="{8B8918D8-06D6-4B41-A85F-BB86EE72C253}" destId="{BEEF99D7-9A0E-47FB-8258-855A39111C2E}" srcOrd="0" destOrd="0" presId="urn:microsoft.com/office/officeart/2005/8/layout/cycle4"/>
    <dgm:cxn modelId="{CB7B687B-FDE0-C449-B16E-922F03DB5C4A}" type="presOf" srcId="{A5EE7C9D-D052-4533-910B-E21699EC0315}" destId="{CDE43829-8C4A-4FF9-ADE0-2B0C6569F8A0}" srcOrd="0" destOrd="0" presId="urn:microsoft.com/office/officeart/2005/8/layout/cycle4"/>
    <dgm:cxn modelId="{983891F6-5606-5045-B8E3-2D8E8886ADE4}" type="presOf" srcId="{25F1C5FA-C411-4A7E-B8D0-54EEEA2A1B4D}" destId="{8CB31924-56B7-42DA-AC96-29F1CBEAA946}" srcOrd="0" destOrd="0" presId="urn:microsoft.com/office/officeart/2005/8/layout/cycle4"/>
    <dgm:cxn modelId="{DB8C8C08-60B1-42E1-8C08-FD0212EAC813}" srcId="{BA916213-920A-4443-B91E-9CED73831025}" destId="{8B8918D8-06D6-4B41-A85F-BB86EE72C253}" srcOrd="2" destOrd="0" parTransId="{068162F4-9585-4C9B-8C60-9F1BF85B0860}" sibTransId="{3C2B69F1-30D6-4EBE-B985-AA19C88C90CD}"/>
    <dgm:cxn modelId="{DD89CE80-3689-3948-9868-A30B9EF0420A}" type="presParOf" srcId="{E9DC6D7A-43AC-4EC2-96CD-553CC798114F}" destId="{7ADF48CD-B468-422F-8899-60FCBC798290}" srcOrd="0" destOrd="0" presId="urn:microsoft.com/office/officeart/2005/8/layout/cycle4"/>
    <dgm:cxn modelId="{C52F891A-F96D-A64C-9266-69792D38B507}" type="presParOf" srcId="{7ADF48CD-B468-422F-8899-60FCBC798290}" destId="{6C78F077-B172-427F-B493-4B1A1B87BECE}" srcOrd="0" destOrd="0" presId="urn:microsoft.com/office/officeart/2005/8/layout/cycle4"/>
    <dgm:cxn modelId="{B744FD48-40FB-FE45-8D0C-E67D70BBA073}" type="presParOf" srcId="{E9DC6D7A-43AC-4EC2-96CD-553CC798114F}" destId="{8EEA1877-9B2A-4BF3-BF03-431A9A97C98E}" srcOrd="1" destOrd="0" presId="urn:microsoft.com/office/officeart/2005/8/layout/cycle4"/>
    <dgm:cxn modelId="{59D5CC00-3801-4246-A07C-005974325206}" type="presParOf" srcId="{8EEA1877-9B2A-4BF3-BF03-431A9A97C98E}" destId="{8CB31924-56B7-42DA-AC96-29F1CBEAA946}" srcOrd="0" destOrd="0" presId="urn:microsoft.com/office/officeart/2005/8/layout/cycle4"/>
    <dgm:cxn modelId="{FF72C0ED-35CD-754F-AB94-FBCD204947B2}" type="presParOf" srcId="{8EEA1877-9B2A-4BF3-BF03-431A9A97C98E}" destId="{0FA814C3-B634-479A-9050-F83E3AC1DD1E}" srcOrd="1" destOrd="0" presId="urn:microsoft.com/office/officeart/2005/8/layout/cycle4"/>
    <dgm:cxn modelId="{EACDB814-3858-2343-A83B-104F6B3090A2}" type="presParOf" srcId="{8EEA1877-9B2A-4BF3-BF03-431A9A97C98E}" destId="{BEEF99D7-9A0E-47FB-8258-855A39111C2E}" srcOrd="2" destOrd="0" presId="urn:microsoft.com/office/officeart/2005/8/layout/cycle4"/>
    <dgm:cxn modelId="{5A392285-97FE-3441-BF37-305A193FE3CC}" type="presParOf" srcId="{8EEA1877-9B2A-4BF3-BF03-431A9A97C98E}" destId="{CDE43829-8C4A-4FF9-ADE0-2B0C6569F8A0}" srcOrd="3" destOrd="0" presId="urn:microsoft.com/office/officeart/2005/8/layout/cycle4"/>
    <dgm:cxn modelId="{7AF5C5F7-3F3D-CB45-A853-0600E66E43B9}" type="presParOf" srcId="{8EEA1877-9B2A-4BF3-BF03-431A9A97C98E}" destId="{A70C736B-F078-4830-8739-155A7F8EB9CD}" srcOrd="4" destOrd="0" presId="urn:microsoft.com/office/officeart/2005/8/layout/cycle4"/>
    <dgm:cxn modelId="{DD3AA0E3-806B-F848-9902-CCFE691CBB11}" type="presParOf" srcId="{E9DC6D7A-43AC-4EC2-96CD-553CC798114F}" destId="{E68A2B83-B265-4EC7-8235-7125C86C91C7}" srcOrd="2" destOrd="0" presId="urn:microsoft.com/office/officeart/2005/8/layout/cycle4"/>
    <dgm:cxn modelId="{8E13C65C-A214-7E4F-B6DC-B0598852DD67}" type="presParOf" srcId="{E9DC6D7A-43AC-4EC2-96CD-553CC798114F}" destId="{3BFDDD20-C178-4314-B9FC-EF0E498FED7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1.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20.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 xmlns:a16="http://schemas.microsoft.com/office/drawing/2014/main" id="{0A4FC3EC-A5AC-44B1-824B-A791BDCC07BB}"/>
              </a:ext>
            </a:extLst>
          </p:cNvPr>
          <p:cNvSpPr/>
          <p:nvPr userDrawn="1"/>
        </p:nvSpPr>
        <p:spPr>
          <a:xfrm>
            <a:off x="-2" y="-19049"/>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2842458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33EDEC5-B55D-4DDB-88DC-E9058975C540}"/>
              </a:ext>
            </a:extLst>
          </p:cNvPr>
          <p:cNvSpPr>
            <a:spLocks noGrp="1"/>
          </p:cNvSpPr>
          <p:nvPr>
            <p:ph type="title" hasCustomPrompt="1"/>
          </p:nvPr>
        </p:nvSpPr>
        <p:spPr>
          <a:xfrm>
            <a:off x="0" y="1"/>
            <a:ext cx="12192000" cy="952500"/>
          </a:xfrm>
        </p:spPr>
        <p:txBody>
          <a:bodyPr anchor="ctr"/>
          <a:lstStyle>
            <a:lvl1pPr>
              <a:defRPr sz="6000"/>
            </a:lvl1pPr>
          </a:lstStyle>
          <a:p>
            <a:r>
              <a:rPr lang="fr-FR" dirty="0"/>
              <a:t>Le </a:t>
            </a:r>
            <a:r>
              <a:rPr lang="fr-FR" dirty="0" err="1"/>
              <a:t>kzs</a:t>
            </a:r>
            <a:r>
              <a:rPr lang="fr-FR" dirty="0"/>
              <a:t> </a:t>
            </a:r>
            <a:r>
              <a:rPr lang="fr-FR" dirty="0" err="1"/>
              <a:t>lab</a:t>
            </a:r>
            <a:endParaRPr lang="fr-FR" dirty="0"/>
          </a:p>
        </p:txBody>
      </p:sp>
      <p:pic>
        <p:nvPicPr>
          <p:cNvPr id="8" name="Image 7" descr="Une image contenant texte, intérieur, équipement électronique&#10;&#10;Description générée automatiquement">
            <a:extLst>
              <a:ext uri="{FF2B5EF4-FFF2-40B4-BE49-F238E27FC236}">
                <a16:creationId xmlns="" xmlns:a16="http://schemas.microsoft.com/office/drawing/2014/main" id="{47681C68-7BA6-4700-AA8B-C815EB749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2479" y="2984499"/>
            <a:ext cx="3999521" cy="1822450"/>
          </a:xfrm>
          <a:prstGeom prst="rect">
            <a:avLst/>
          </a:prstGeom>
          <a:ln w="66675">
            <a:noFill/>
          </a:ln>
        </p:spPr>
      </p:pic>
      <p:pic>
        <p:nvPicPr>
          <p:cNvPr id="10" name="Image 9">
            <a:extLst>
              <a:ext uri="{FF2B5EF4-FFF2-40B4-BE49-F238E27FC236}">
                <a16:creationId xmlns="" xmlns:a16="http://schemas.microsoft.com/office/drawing/2014/main" id="{EA0F57DD-537D-4D24-AA48-C60C447BBF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92479" y="4883149"/>
            <a:ext cx="3999521" cy="1822450"/>
          </a:xfrm>
          <a:prstGeom prst="rect">
            <a:avLst/>
          </a:prstGeom>
        </p:spPr>
      </p:pic>
      <p:pic>
        <p:nvPicPr>
          <p:cNvPr id="11" name="Image 10">
            <a:extLst>
              <a:ext uri="{FF2B5EF4-FFF2-40B4-BE49-F238E27FC236}">
                <a16:creationId xmlns="" xmlns:a16="http://schemas.microsoft.com/office/drawing/2014/main" id="{6B7D135E-827A-415D-BFA6-9C81D1B79FD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92479" y="1093788"/>
            <a:ext cx="3999521" cy="1822450"/>
          </a:xfrm>
          <a:prstGeom prst="rect">
            <a:avLst/>
          </a:prstGeom>
        </p:spPr>
      </p:pic>
      <p:grpSp>
        <p:nvGrpSpPr>
          <p:cNvPr id="4" name="Groupe 3">
            <a:extLst>
              <a:ext uri="{FF2B5EF4-FFF2-40B4-BE49-F238E27FC236}">
                <a16:creationId xmlns="" xmlns:a16="http://schemas.microsoft.com/office/drawing/2014/main" id="{8A7325B6-4E8D-4A7D-A86E-80180B92DA08}"/>
              </a:ext>
            </a:extLst>
          </p:cNvPr>
          <p:cNvGrpSpPr/>
          <p:nvPr userDrawn="1"/>
        </p:nvGrpSpPr>
        <p:grpSpPr>
          <a:xfrm>
            <a:off x="1020796" y="1433802"/>
            <a:ext cx="5957453" cy="5003991"/>
            <a:chOff x="1020796" y="1433802"/>
            <a:chExt cx="5957453" cy="5003991"/>
          </a:xfrm>
        </p:grpSpPr>
        <p:sp>
          <p:nvSpPr>
            <p:cNvPr id="3" name="ZoneTexte 2">
              <a:extLst>
                <a:ext uri="{FF2B5EF4-FFF2-40B4-BE49-F238E27FC236}">
                  <a16:creationId xmlns="" xmlns:a16="http://schemas.microsoft.com/office/drawing/2014/main" id="{D10416B9-0DDB-4FC6-A2DA-30C343E9D8E7}"/>
                </a:ext>
              </a:extLst>
            </p:cNvPr>
            <p:cNvSpPr txBox="1"/>
            <p:nvPr userDrawn="1"/>
          </p:nvSpPr>
          <p:spPr>
            <a:xfrm>
              <a:off x="1242467" y="2144310"/>
              <a:ext cx="5514109" cy="4293483"/>
            </a:xfrm>
            <a:prstGeom prst="rect">
              <a:avLst/>
            </a:prstGeom>
            <a:noFill/>
          </p:spPr>
          <p:txBody>
            <a:bodyPr wrap="square" rtlCol="0">
              <a:spAutoFit/>
            </a:bodyPr>
            <a:lstStyle/>
            <a:p>
              <a:pPr algn="just" fontAlgn="base"/>
              <a:r>
                <a:rPr lang="fr-FR" sz="1300" b="0" i="0" dirty="0">
                  <a:solidFill>
                    <a:srgbClr val="000000"/>
                  </a:solidFill>
                  <a:effectLst/>
                  <a:latin typeface="+mn-lt"/>
                </a:rPr>
                <a:t>Le </a:t>
              </a:r>
              <a:r>
                <a:rPr lang="fr-FR" sz="1300" b="1" i="0" dirty="0">
                  <a:solidFill>
                    <a:srgbClr val="000000"/>
                  </a:solidFill>
                  <a:effectLst/>
                  <a:latin typeface="+mn-lt"/>
                </a:rPr>
                <a:t>KZS LAB</a:t>
              </a:r>
              <a:r>
                <a:rPr lang="fr-FR" sz="1300" b="0" i="0" dirty="0">
                  <a:solidFill>
                    <a:srgbClr val="000000"/>
                  </a:solidFill>
                  <a:effectLst/>
                  <a:latin typeface="+mn-lt"/>
                </a:rPr>
                <a:t> représente l’entité innovation et recherche de Kaizen.</a:t>
              </a:r>
              <a:br>
                <a:rPr lang="fr-FR" sz="1300" b="0" i="0" dirty="0">
                  <a:solidFill>
                    <a:srgbClr val="000000"/>
                  </a:solidFill>
                  <a:effectLst/>
                  <a:latin typeface="+mn-lt"/>
                </a:rPr>
              </a:br>
              <a:r>
                <a:rPr lang="fr-FR" sz="1300" b="0" i="0" dirty="0">
                  <a:solidFill>
                    <a:srgbClr val="000000"/>
                  </a:solidFill>
                  <a:effectLst/>
                  <a:latin typeface="+mn-lt"/>
                </a:rPr>
                <a:t>Son objectif : </a:t>
              </a:r>
              <a:r>
                <a:rPr lang="fr-FR" sz="1300" b="1" i="0" dirty="0">
                  <a:solidFill>
                    <a:srgbClr val="000000"/>
                  </a:solidFill>
                  <a:effectLst/>
                  <a:latin typeface="+mn-lt"/>
                </a:rPr>
                <a:t>accompagner les clients de l’idée au projet</a:t>
              </a:r>
              <a:r>
                <a:rPr lang="fr-FR" sz="1300" b="0" i="0" dirty="0">
                  <a:solidFill>
                    <a:srgbClr val="000000"/>
                  </a:solidFill>
                  <a:effectLst/>
                  <a:latin typeface="+mn-lt"/>
                </a:rPr>
                <a:t>.</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Qui dit innovation, dit liberté, agilité et créativité. Ainsi, le LAB s’attelle à offrir à ses clients une nouvelle manière d’aborder leurs problématiques et leurs projets. En sortant des schémas prédéfinis, il conçoit des solutions sur mesure qui s’adaptent aux besoins clients tout en maximisant la valeur apportée.</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Plus concrètement, c’est une équipe de spécialistes réunies dans un espace dédié à la créativité et à l’innovation, où s’entremêlent chercheurs, ingénieurs et chefs de projets afin de penser « out of the box ».</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Dans l’innovation, le tangible est la clef : l’offre a donc pour ambition de </a:t>
              </a:r>
              <a:r>
                <a:rPr lang="fr-FR" sz="1300" b="1" i="0" dirty="0">
                  <a:solidFill>
                    <a:srgbClr val="000000"/>
                  </a:solidFill>
                  <a:effectLst/>
                  <a:latin typeface="+mn-lt"/>
                </a:rPr>
                <a:t>concevoir un Produit Minimum Viable</a:t>
              </a:r>
              <a:r>
                <a:rPr lang="fr-FR" sz="1300" b="0" i="0" dirty="0">
                  <a:solidFill>
                    <a:srgbClr val="000000"/>
                  </a:solidFill>
                  <a:effectLst/>
                  <a:latin typeface="+mn-lt"/>
                </a:rPr>
                <a:t> (MVP) voire une </a:t>
              </a:r>
              <a:r>
                <a:rPr lang="fr-FR" sz="1300" b="1" i="0" dirty="0">
                  <a:solidFill>
                    <a:srgbClr val="000000"/>
                  </a:solidFill>
                  <a:effectLst/>
                  <a:latin typeface="+mn-lt"/>
                </a:rPr>
                <a:t>Preuve de Concept</a:t>
              </a:r>
              <a:r>
                <a:rPr lang="fr-FR" sz="1300" b="0" i="0" dirty="0">
                  <a:solidFill>
                    <a:srgbClr val="000000"/>
                  </a:solidFill>
                  <a:effectLst/>
                  <a:latin typeface="+mn-lt"/>
                </a:rPr>
                <a:t> (POC) pour permettre aux clients de se recentrer sur les enjeux métiers. Le LAB est aujourd’hui capable d’accompagner ses clients sur plusieurs thématiques notamment </a:t>
              </a:r>
              <a:r>
                <a:rPr lang="fr-FR" sz="1300" b="1" i="0" dirty="0">
                  <a:solidFill>
                    <a:srgbClr val="000000"/>
                  </a:solidFill>
                  <a:effectLst/>
                  <a:latin typeface="+mn-lt"/>
                </a:rPr>
                <a:t>l’internet des objets</a:t>
              </a:r>
              <a:r>
                <a:rPr lang="fr-FR" sz="1300" b="0" i="0" dirty="0">
                  <a:solidFill>
                    <a:srgbClr val="000000"/>
                  </a:solidFill>
                  <a:effectLst/>
                  <a:latin typeface="+mn-lt"/>
                </a:rPr>
                <a:t> (IoT), </a:t>
              </a:r>
              <a:r>
                <a:rPr lang="fr-FR" sz="1300" b="1" i="0" dirty="0">
                  <a:solidFill>
                    <a:srgbClr val="000000"/>
                  </a:solidFill>
                  <a:effectLst/>
                  <a:latin typeface="+mn-lt"/>
                </a:rPr>
                <a:t>la réalité augmentée</a:t>
              </a:r>
              <a:r>
                <a:rPr lang="fr-FR" sz="1300" b="0" i="0" dirty="0">
                  <a:solidFill>
                    <a:srgbClr val="000000"/>
                  </a:solidFill>
                  <a:effectLst/>
                  <a:latin typeface="+mn-lt"/>
                </a:rPr>
                <a:t> (AR) et la </a:t>
              </a:r>
              <a:r>
                <a:rPr lang="fr-FR" sz="1300" b="1" i="0" dirty="0">
                  <a:solidFill>
                    <a:srgbClr val="000000"/>
                  </a:solidFill>
                  <a:effectLst/>
                  <a:latin typeface="+mn-lt"/>
                </a:rPr>
                <a:t>Data</a:t>
              </a:r>
              <a:r>
                <a:rPr lang="fr-FR" sz="1300" b="0" i="0" dirty="0">
                  <a:solidFill>
                    <a:srgbClr val="000000"/>
                  </a:solidFill>
                  <a:effectLst/>
                  <a:latin typeface="+mn-lt"/>
                </a:rPr>
                <a:t>.</a:t>
              </a:r>
            </a:p>
            <a:p>
              <a:pPr algn="just"/>
              <a:endParaRPr lang="fr-FR" sz="1300" dirty="0"/>
            </a:p>
          </p:txBody>
        </p:sp>
        <p:sp>
          <p:nvSpPr>
            <p:cNvPr id="7" name="Rectangle 6">
              <a:extLst>
                <a:ext uri="{FF2B5EF4-FFF2-40B4-BE49-F238E27FC236}">
                  <a16:creationId xmlns="" xmlns:a16="http://schemas.microsoft.com/office/drawing/2014/main" id="{E5193905-21E3-4C4D-B839-AB071C4005DA}"/>
                </a:ext>
              </a:extLst>
            </p:cNvPr>
            <p:cNvSpPr/>
            <p:nvPr userDrawn="1"/>
          </p:nvSpPr>
          <p:spPr>
            <a:xfrm>
              <a:off x="1020796" y="1719700"/>
              <a:ext cx="5957453" cy="4597972"/>
            </a:xfrm>
            <a:prstGeom prst="rect">
              <a:avLst/>
            </a:prstGeom>
            <a:noFill/>
            <a:ln w="38100">
              <a:solidFill>
                <a:srgbClr val="29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 xmlns:a16="http://schemas.microsoft.com/office/drawing/2014/main" id="{FB1D7FC0-7B81-4026-B546-ABF1D19D7BBD}"/>
                </a:ext>
              </a:extLst>
            </p:cNvPr>
            <p:cNvSpPr txBox="1"/>
            <p:nvPr userDrawn="1"/>
          </p:nvSpPr>
          <p:spPr>
            <a:xfrm>
              <a:off x="1375239" y="1433802"/>
              <a:ext cx="5263665" cy="492443"/>
            </a:xfrm>
            <a:prstGeom prst="rect">
              <a:avLst/>
            </a:prstGeom>
            <a:solidFill>
              <a:srgbClr val="29CCD9"/>
            </a:solidFill>
          </p:spPr>
          <p:txBody>
            <a:bodyPr wrap="square" lIns="91440" tIns="45720" rIns="91440" bIns="45720" anchor="t">
              <a:spAutoFit/>
            </a:bodyPr>
            <a:lstStyle/>
            <a:p>
              <a:pPr algn="ctr"/>
              <a:r>
                <a:rPr lang="fr-FR" sz="2600" dirty="0">
                  <a:solidFill>
                    <a:schemeClr val="bg1"/>
                  </a:solidFill>
                  <a:latin typeface="Bebas Neue" panose="020B0606020202050201" pitchFamily="34" charset="0"/>
                  <a:cs typeface="Calibri" panose="020F0502020204030204" pitchFamily="34" charset="0"/>
                </a:rPr>
                <a:t>De l’idée au projet</a:t>
              </a:r>
            </a:p>
          </p:txBody>
        </p:sp>
      </p:grpSp>
    </p:spTree>
    <p:extLst>
      <p:ext uri="{BB962C8B-B14F-4D97-AF65-F5344CB8AC3E}">
        <p14:creationId xmlns:p14="http://schemas.microsoft.com/office/powerpoint/2010/main" val="162289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A905968-BB93-441E-B643-90BAA049FE4C}"/>
              </a:ext>
            </a:extLst>
          </p:cNvPr>
          <p:cNvSpPr>
            <a:spLocks noGrp="1"/>
          </p:cNvSpPr>
          <p:nvPr>
            <p:ph type="title" hasCustomPrompt="1"/>
          </p:nvPr>
        </p:nvSpPr>
        <p:spPr/>
        <p:txBody>
          <a:bodyPr/>
          <a:lstStyle>
            <a:lvl1pPr>
              <a:defRPr/>
            </a:lvl1pPr>
          </a:lstStyle>
          <a:p>
            <a:r>
              <a:rPr lang="fr-FR" dirty="0"/>
              <a:t>Les pôles de compétences</a:t>
            </a:r>
          </a:p>
        </p:txBody>
      </p:sp>
      <p:sp>
        <p:nvSpPr>
          <p:cNvPr id="3" name="ZoneTexte 2">
            <a:extLst>
              <a:ext uri="{FF2B5EF4-FFF2-40B4-BE49-F238E27FC236}">
                <a16:creationId xmlns="" xmlns:a16="http://schemas.microsoft.com/office/drawing/2014/main" id="{3A8D040D-ED8F-4E7E-AA3A-16753AB3D9B1}"/>
              </a:ext>
            </a:extLst>
          </p:cNvPr>
          <p:cNvSpPr txBox="1"/>
          <p:nvPr userDrawn="1"/>
        </p:nvSpPr>
        <p:spPr>
          <a:xfrm>
            <a:off x="380127" y="2153151"/>
            <a:ext cx="2499737" cy="3231654"/>
          </a:xfrm>
          <a:prstGeom prst="rect">
            <a:avLst/>
          </a:prstGeom>
          <a:noFill/>
        </p:spPr>
        <p:txBody>
          <a:bodyPr wrap="square">
            <a:spAutoFit/>
          </a:bodyPr>
          <a:lstStyle/>
          <a:p>
            <a:pPr marR="0" algn="just" rtl="0"/>
            <a:r>
              <a:rPr lang="fr-FR" sz="1800" b="0" i="0" u="none" strike="noStrike" baseline="30000" dirty="0">
                <a:solidFill>
                  <a:srgbClr val="000000"/>
                </a:solidFill>
                <a:latin typeface="Arial" panose="020B0604020202020204" pitchFamily="34" charset="0"/>
              </a:rPr>
              <a:t>Les Pôles de Compétences sont des entités qui </a:t>
            </a:r>
            <a:r>
              <a:rPr lang="fr-FR" sz="1800" b="1" i="0" u="none" strike="noStrike" baseline="30000" dirty="0">
                <a:solidFill>
                  <a:srgbClr val="29CCD9"/>
                </a:solidFill>
                <a:latin typeface="Arial" panose="020B0604020202020204" pitchFamily="34" charset="0"/>
              </a:rPr>
              <a:t>rassemblent</a:t>
            </a:r>
            <a:r>
              <a:rPr lang="fr-FR" sz="1800" b="0" i="0" u="none" strike="noStrike" baseline="30000" dirty="0">
                <a:solidFill>
                  <a:srgbClr val="000000"/>
                </a:solidFill>
                <a:latin typeface="Arial" panose="020B0604020202020204" pitchFamily="34" charset="0"/>
              </a:rPr>
              <a:t> des collaborateurs </a:t>
            </a:r>
            <a:r>
              <a:rPr lang="fr-FR" sz="1800" b="1" i="0" u="none" strike="noStrike" baseline="30000" dirty="0">
                <a:solidFill>
                  <a:srgbClr val="29CCD9"/>
                </a:solidFill>
                <a:latin typeface="Arial" panose="020B0604020202020204" pitchFamily="34" charset="0"/>
              </a:rPr>
              <a:t>passionnés</a:t>
            </a:r>
            <a:r>
              <a:rPr lang="fr-FR" sz="1800" b="0" i="0" u="none" strike="noStrike" baseline="30000" dirty="0">
                <a:solidFill>
                  <a:srgbClr val="000000"/>
                </a:solidFill>
                <a:latin typeface="Arial" panose="020B0604020202020204" pitchFamily="34" charset="0"/>
              </a:rPr>
              <a:t> par un même sujet.</a:t>
            </a:r>
          </a:p>
          <a:p>
            <a:pPr marR="0" algn="just" rtl="0"/>
            <a:r>
              <a:rPr lang="fr-FR" sz="1800" b="0" i="0" u="none" strike="noStrike" baseline="30000" dirty="0">
                <a:solidFill>
                  <a:srgbClr val="000000"/>
                </a:solidFill>
                <a:latin typeface="Arial" panose="020B0604020202020204" pitchFamily="34" charset="0"/>
              </a:rPr>
              <a:t>Au sein du pôle, les collaborateurs </a:t>
            </a:r>
            <a:r>
              <a:rPr lang="fr-FR" sz="1800" b="1" i="0" u="none" strike="noStrike" baseline="30000" dirty="0">
                <a:solidFill>
                  <a:srgbClr val="29CCD9"/>
                </a:solidFill>
                <a:latin typeface="Arial" panose="020B0604020202020204" pitchFamily="34" charset="0"/>
              </a:rPr>
              <a:t>échangent</a:t>
            </a:r>
            <a:r>
              <a:rPr lang="fr-FR" sz="1800" b="0" i="0" u="none" strike="noStrike" baseline="30000" dirty="0">
                <a:solidFill>
                  <a:srgbClr val="000000"/>
                </a:solidFill>
                <a:latin typeface="Arial" panose="020B0604020202020204" pitchFamily="34" charset="0"/>
              </a:rPr>
              <a:t>, montent en compétences, </a:t>
            </a:r>
            <a:r>
              <a:rPr lang="fr-FR" sz="1800" b="1" i="0" u="none" strike="noStrike" baseline="30000" dirty="0">
                <a:solidFill>
                  <a:srgbClr val="29CCD9"/>
                </a:solidFill>
                <a:latin typeface="Arial" panose="020B0604020202020204" pitchFamily="34" charset="0"/>
              </a:rPr>
              <a:t>apportent leurs connaissances </a:t>
            </a:r>
            <a:r>
              <a:rPr lang="fr-FR" sz="1800" b="0" i="0" u="none" strike="noStrike" baseline="30000" dirty="0">
                <a:solidFill>
                  <a:srgbClr val="000000"/>
                </a:solidFill>
                <a:latin typeface="Arial" panose="020B0604020202020204" pitchFamily="34" charset="0"/>
              </a:rPr>
              <a:t>à l'ensemble des équipes, créent des formations, </a:t>
            </a:r>
            <a:r>
              <a:rPr lang="fr-FR" sz="1800" b="0" i="0" u="none" strike="noStrike" baseline="30000" dirty="0" err="1">
                <a:solidFill>
                  <a:srgbClr val="000000"/>
                </a:solidFill>
                <a:latin typeface="Arial" panose="020B0604020202020204" pitchFamily="34" charset="0"/>
              </a:rPr>
              <a:t>etc</a:t>
            </a:r>
            <a:r>
              <a:rPr lang="fr-FR" sz="1800" b="0" i="0" u="none" strike="noStrike" baseline="30000" dirty="0">
                <a:solidFill>
                  <a:srgbClr val="000000"/>
                </a:solidFill>
                <a:latin typeface="Arial" panose="020B0604020202020204" pitchFamily="34" charset="0"/>
              </a:rPr>
              <a:t> Cette </a:t>
            </a:r>
            <a:r>
              <a:rPr lang="fr-FR" sz="1800" b="1" i="0" u="none" strike="noStrike" baseline="30000" dirty="0">
                <a:solidFill>
                  <a:srgbClr val="29CCD9"/>
                </a:solidFill>
                <a:latin typeface="Arial" panose="020B0604020202020204" pitchFamily="34" charset="0"/>
              </a:rPr>
              <a:t>capitalisation de compétences </a:t>
            </a:r>
            <a:r>
              <a:rPr lang="fr-FR" sz="1800" b="0" i="0" u="none" strike="noStrike" baseline="30000" dirty="0">
                <a:solidFill>
                  <a:srgbClr val="000000"/>
                </a:solidFill>
                <a:latin typeface="Arial" panose="020B0604020202020204" pitchFamily="34" charset="0"/>
              </a:rPr>
              <a:t>se fait au travers d’évènements techniques, d’</a:t>
            </a:r>
            <a:r>
              <a:rPr lang="fr-FR" sz="1800" b="0" i="0" u="none" strike="noStrike" baseline="30000" dirty="0" err="1">
                <a:solidFill>
                  <a:srgbClr val="000000"/>
                </a:solidFill>
                <a:latin typeface="Arial" panose="020B0604020202020204" pitchFamily="34" charset="0"/>
              </a:rPr>
              <a:t>afterworks</a:t>
            </a:r>
            <a:r>
              <a:rPr lang="fr-FR" sz="1800" b="0" i="0" u="none" strike="noStrike" baseline="30000" dirty="0">
                <a:solidFill>
                  <a:srgbClr val="000000"/>
                </a:solidFill>
                <a:latin typeface="Arial" panose="020B0604020202020204" pitchFamily="34" charset="0"/>
              </a:rPr>
              <a:t>, de participation à des ateliers, du pair </a:t>
            </a:r>
            <a:r>
              <a:rPr lang="fr-FR" sz="1800" b="0" i="0" u="none" strike="noStrike" baseline="30000" dirty="0" err="1">
                <a:solidFill>
                  <a:srgbClr val="000000"/>
                </a:solidFill>
                <a:latin typeface="Arial" panose="020B0604020202020204" pitchFamily="34" charset="0"/>
              </a:rPr>
              <a:t>programming</a:t>
            </a:r>
            <a:r>
              <a:rPr lang="fr-FR" sz="1800" b="0" i="0" u="none" strike="noStrike" baseline="30000" dirty="0">
                <a:solidFill>
                  <a:srgbClr val="000000"/>
                </a:solidFill>
                <a:latin typeface="Arial" panose="020B0604020202020204" pitchFamily="34" charset="0"/>
              </a:rPr>
              <a:t>, etc.</a:t>
            </a:r>
          </a:p>
          <a:p>
            <a:pPr marR="0" algn="just" rtl="0"/>
            <a:r>
              <a:rPr lang="fr-FR" sz="1800" b="0" i="0" u="none" strike="noStrike" baseline="30000" dirty="0">
                <a:solidFill>
                  <a:srgbClr val="000000"/>
                </a:solidFill>
                <a:latin typeface="Arial" panose="020B0604020202020204" pitchFamily="34" charset="0"/>
              </a:rPr>
              <a:t>A ce jour, Kaizen compte 11 Pôles de Compétences.</a:t>
            </a:r>
          </a:p>
        </p:txBody>
      </p:sp>
      <p:grpSp>
        <p:nvGrpSpPr>
          <p:cNvPr id="18" name="Groupe 17">
            <a:extLst>
              <a:ext uri="{FF2B5EF4-FFF2-40B4-BE49-F238E27FC236}">
                <a16:creationId xmlns="" xmlns:a16="http://schemas.microsoft.com/office/drawing/2014/main" id="{349717A1-58C7-4A5D-A538-D2BD052F1C1A}"/>
              </a:ext>
            </a:extLst>
          </p:cNvPr>
          <p:cNvGrpSpPr/>
          <p:nvPr userDrawn="1"/>
        </p:nvGrpSpPr>
        <p:grpSpPr>
          <a:xfrm>
            <a:off x="3641431" y="1374479"/>
            <a:ext cx="8154208" cy="4575590"/>
            <a:chOff x="3918522" y="2122625"/>
            <a:chExt cx="8154208" cy="4575590"/>
          </a:xfrm>
        </p:grpSpPr>
        <p:grpSp>
          <p:nvGrpSpPr>
            <p:cNvPr id="4" name="Groupe 3">
              <a:extLst>
                <a:ext uri="{FF2B5EF4-FFF2-40B4-BE49-F238E27FC236}">
                  <a16:creationId xmlns="" xmlns:a16="http://schemas.microsoft.com/office/drawing/2014/main" id="{4E5F7E45-3DAA-4A08-B128-0DC86576DA1C}"/>
                </a:ext>
              </a:extLst>
            </p:cNvPr>
            <p:cNvGrpSpPr/>
            <p:nvPr userDrawn="1"/>
          </p:nvGrpSpPr>
          <p:grpSpPr>
            <a:xfrm>
              <a:off x="3918522" y="2865862"/>
              <a:ext cx="3229363" cy="2996955"/>
              <a:chOff x="3984345" y="1903601"/>
              <a:chExt cx="4229811" cy="4126690"/>
            </a:xfrm>
            <a:solidFill>
              <a:srgbClr val="29CCD9"/>
            </a:solidFill>
          </p:grpSpPr>
          <p:sp>
            <p:nvSpPr>
              <p:cNvPr id="5" name="Forme libre : forme 4">
                <a:extLst>
                  <a:ext uri="{FF2B5EF4-FFF2-40B4-BE49-F238E27FC236}">
                    <a16:creationId xmlns="" xmlns:a16="http://schemas.microsoft.com/office/drawing/2014/main" id="{43F320CD-5E85-4A84-96A8-F04569D976C6}"/>
                  </a:ext>
                </a:extLst>
              </p:cNvPr>
              <p:cNvSpPr/>
              <p:nvPr/>
            </p:nvSpPr>
            <p:spPr>
              <a:xfrm>
                <a:off x="3984345" y="4061113"/>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Scala FP</a:t>
                </a:r>
              </a:p>
            </p:txBody>
          </p:sp>
          <p:sp>
            <p:nvSpPr>
              <p:cNvPr id="6" name="Forme libre : forme 5">
                <a:extLst>
                  <a:ext uri="{FF2B5EF4-FFF2-40B4-BE49-F238E27FC236}">
                    <a16:creationId xmlns="" xmlns:a16="http://schemas.microsoft.com/office/drawing/2014/main" id="{644FCE67-27C2-4822-A6AE-9D81045991E0}"/>
                  </a:ext>
                </a:extLst>
              </p:cNvPr>
              <p:cNvSpPr/>
              <p:nvPr/>
            </p:nvSpPr>
            <p:spPr>
              <a:xfrm>
                <a:off x="5930188" y="2980016"/>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Agile</a:t>
                </a:r>
              </a:p>
            </p:txBody>
          </p:sp>
          <p:sp>
            <p:nvSpPr>
              <p:cNvPr id="7" name="Forme libre : forme 6">
                <a:extLst>
                  <a:ext uri="{FF2B5EF4-FFF2-40B4-BE49-F238E27FC236}">
                    <a16:creationId xmlns="" xmlns:a16="http://schemas.microsoft.com/office/drawing/2014/main" id="{0671822A-F775-4F7D-8971-D6CDFCCA8CB7}"/>
                  </a:ext>
                </a:extLst>
              </p:cNvPr>
              <p:cNvSpPr/>
              <p:nvPr/>
            </p:nvSpPr>
            <p:spPr>
              <a:xfrm>
                <a:off x="3984345" y="1903601"/>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Ingénierie système</a:t>
                </a:r>
              </a:p>
            </p:txBody>
          </p:sp>
        </p:grpSp>
        <p:sp>
          <p:nvSpPr>
            <p:cNvPr id="8" name="Forme libre : forme 7">
              <a:extLst>
                <a:ext uri="{FF2B5EF4-FFF2-40B4-BE49-F238E27FC236}">
                  <a16:creationId xmlns="" xmlns:a16="http://schemas.microsoft.com/office/drawing/2014/main" id="{7CE1AA68-677C-4D53-8A31-512A1C1E8299}"/>
                </a:ext>
              </a:extLst>
            </p:cNvPr>
            <p:cNvSpPr/>
            <p:nvPr userDrawn="1"/>
          </p:nvSpPr>
          <p:spPr>
            <a:xfrm>
              <a:off x="6875745" y="2901298"/>
              <a:ext cx="1743757"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Data</a:t>
              </a:r>
            </a:p>
          </p:txBody>
        </p:sp>
        <p:sp>
          <p:nvSpPr>
            <p:cNvPr id="9" name="Forme libre : forme 8">
              <a:extLst>
                <a:ext uri="{FF2B5EF4-FFF2-40B4-BE49-F238E27FC236}">
                  <a16:creationId xmlns="" xmlns:a16="http://schemas.microsoft.com/office/drawing/2014/main" id="{E257F5DE-061D-4FCD-A495-AA988700D592}"/>
                </a:ext>
              </a:extLst>
            </p:cNvPr>
            <p:cNvSpPr/>
            <p:nvPr userDrawn="1"/>
          </p:nvSpPr>
          <p:spPr>
            <a:xfrm>
              <a:off x="8329503" y="5219404"/>
              <a:ext cx="1843593" cy="1478811"/>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Embarqué</a:t>
              </a:r>
            </a:p>
          </p:txBody>
        </p:sp>
        <p:sp>
          <p:nvSpPr>
            <p:cNvPr id="10" name="Forme libre : forme 9">
              <a:extLst>
                <a:ext uri="{FF2B5EF4-FFF2-40B4-BE49-F238E27FC236}">
                  <a16:creationId xmlns="" xmlns:a16="http://schemas.microsoft.com/office/drawing/2014/main" id="{ED6D2F35-310D-43D8-87B1-E3C2BBE3E29C}"/>
                </a:ext>
              </a:extLst>
            </p:cNvPr>
            <p:cNvSpPr/>
            <p:nvPr userDrawn="1"/>
          </p:nvSpPr>
          <p:spPr>
            <a:xfrm>
              <a:off x="5425290" y="2134582"/>
              <a:ext cx="1743756" cy="141316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marL="0" lvl="0" indent="0" algn="ctr" defTabSz="1689100">
                <a:lnSpc>
                  <a:spcPct val="50000"/>
                </a:lnSpc>
                <a:spcBef>
                  <a:spcPct val="0"/>
                </a:spcBef>
                <a:spcAft>
                  <a:spcPct val="35000"/>
                </a:spcAft>
                <a:buNone/>
              </a:pPr>
              <a:r>
                <a:rPr lang="fr-FR" kern="1200" dirty="0">
                  <a:latin typeface="+mj-lt"/>
                </a:rPr>
                <a:t>Pôle</a:t>
              </a:r>
              <a:r>
                <a:rPr lang="fr-FR" sz="2200" kern="1200" dirty="0">
                  <a:latin typeface="+mj-lt"/>
                </a:rPr>
                <a:t> </a:t>
              </a:r>
              <a:r>
                <a:rPr lang="fr-FR" sz="2400" kern="1200" dirty="0">
                  <a:latin typeface="Bebas Neue" panose="020B0606020202050201" pitchFamily="34" charset="0"/>
                </a:rPr>
                <a:t>Cyber</a:t>
              </a:r>
            </a:p>
            <a:p>
              <a:pPr marL="0" lvl="0" indent="0" algn="ctr" defTabSz="1689100">
                <a:lnSpc>
                  <a:spcPct val="50000"/>
                </a:lnSpc>
                <a:spcBef>
                  <a:spcPct val="0"/>
                </a:spcBef>
                <a:spcAft>
                  <a:spcPct val="35000"/>
                </a:spcAft>
                <a:buNone/>
              </a:pPr>
              <a:r>
                <a:rPr lang="fr-FR" sz="2400" kern="1200" dirty="0">
                  <a:latin typeface="Bebas Neue" panose="020B0606020202050201" pitchFamily="34" charset="0"/>
                </a:rPr>
                <a:t>sécurité</a:t>
              </a:r>
            </a:p>
          </p:txBody>
        </p:sp>
        <p:sp>
          <p:nvSpPr>
            <p:cNvPr id="11" name="Forme libre : forme 10">
              <a:extLst>
                <a:ext uri="{FF2B5EF4-FFF2-40B4-BE49-F238E27FC236}">
                  <a16:creationId xmlns="" xmlns:a16="http://schemas.microsoft.com/office/drawing/2014/main" id="{1C3736C1-8F98-4CF1-930D-25E0FBA5E304}"/>
                </a:ext>
              </a:extLst>
            </p:cNvPr>
            <p:cNvSpPr/>
            <p:nvPr userDrawn="1"/>
          </p:nvSpPr>
          <p:spPr>
            <a:xfrm>
              <a:off x="6825223" y="4440731"/>
              <a:ext cx="1808268" cy="143958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DevOps</a:t>
              </a:r>
            </a:p>
          </p:txBody>
        </p:sp>
        <p:sp>
          <p:nvSpPr>
            <p:cNvPr id="12" name="Forme libre : forme 11">
              <a:extLst>
                <a:ext uri="{FF2B5EF4-FFF2-40B4-BE49-F238E27FC236}">
                  <a16:creationId xmlns="" xmlns:a16="http://schemas.microsoft.com/office/drawing/2014/main" id="{D3813303-D9B9-4FBE-991E-8249B0A7D3DC}"/>
                </a:ext>
              </a:extLst>
            </p:cNvPr>
            <p:cNvSpPr/>
            <p:nvPr userDrawn="1"/>
          </p:nvSpPr>
          <p:spPr>
            <a:xfrm>
              <a:off x="8329503" y="3671014"/>
              <a:ext cx="1843593" cy="1439584"/>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web</a:t>
              </a:r>
            </a:p>
          </p:txBody>
        </p:sp>
        <p:sp>
          <p:nvSpPr>
            <p:cNvPr id="14" name="Forme libre : forme 13">
              <a:extLst>
                <a:ext uri="{FF2B5EF4-FFF2-40B4-BE49-F238E27FC236}">
                  <a16:creationId xmlns="" xmlns:a16="http://schemas.microsoft.com/office/drawing/2014/main" id="{D5655A50-1869-475F-ACB7-1C7743A51573}"/>
                </a:ext>
              </a:extLst>
            </p:cNvPr>
            <p:cNvSpPr/>
            <p:nvPr userDrawn="1"/>
          </p:nvSpPr>
          <p:spPr>
            <a:xfrm>
              <a:off x="10336696" y="3645573"/>
              <a:ext cx="1736034"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synergie</a:t>
              </a:r>
            </a:p>
          </p:txBody>
        </p:sp>
        <p:sp>
          <p:nvSpPr>
            <p:cNvPr id="15" name="Forme libre : forme 14">
              <a:extLst>
                <a:ext uri="{FF2B5EF4-FFF2-40B4-BE49-F238E27FC236}">
                  <a16:creationId xmlns="" xmlns:a16="http://schemas.microsoft.com/office/drawing/2014/main" id="{37E19584-425E-4404-8E2D-BD3A1D89DC85}"/>
                </a:ext>
              </a:extLst>
            </p:cNvPr>
            <p:cNvSpPr/>
            <p:nvPr userDrawn="1"/>
          </p:nvSpPr>
          <p:spPr>
            <a:xfrm>
              <a:off x="5380846" y="5163466"/>
              <a:ext cx="1743757" cy="1430090"/>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PYTHON</a:t>
              </a:r>
            </a:p>
          </p:txBody>
        </p:sp>
        <p:sp>
          <p:nvSpPr>
            <p:cNvPr id="13" name="Forme libre : forme 12">
              <a:extLst>
                <a:ext uri="{FF2B5EF4-FFF2-40B4-BE49-F238E27FC236}">
                  <a16:creationId xmlns="" xmlns:a16="http://schemas.microsoft.com/office/drawing/2014/main" id="{7AF3641F-82D0-4299-8956-93A3DD82BA03}"/>
                </a:ext>
              </a:extLst>
            </p:cNvPr>
            <p:cNvSpPr/>
            <p:nvPr userDrawn="1"/>
          </p:nvSpPr>
          <p:spPr>
            <a:xfrm>
              <a:off x="8329503" y="2122625"/>
              <a:ext cx="1777822"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p>
            <a:p>
              <a:pPr lvl="0" indent="0" algn="ctr" defTabSz="1689100">
                <a:lnSpc>
                  <a:spcPct val="90000"/>
                </a:lnSpc>
                <a:spcBef>
                  <a:spcPct val="0"/>
                </a:spcBef>
                <a:spcAft>
                  <a:spcPct val="35000"/>
                </a:spcAft>
                <a:buNone/>
              </a:pPr>
              <a:endParaRPr lang="fr-FR" sz="2800" dirty="0">
                <a:latin typeface="Bebas Neue" panose="020B0606020202050201" pitchFamily="34" charset="0"/>
              </a:endParaRPr>
            </a:p>
          </p:txBody>
        </p:sp>
        <p:sp>
          <p:nvSpPr>
            <p:cNvPr id="16" name="ZoneTexte 15">
              <a:extLst>
                <a:ext uri="{FF2B5EF4-FFF2-40B4-BE49-F238E27FC236}">
                  <a16:creationId xmlns="" xmlns:a16="http://schemas.microsoft.com/office/drawing/2014/main" id="{0292A32B-C250-43EC-853E-9A9BDD8A89F5}"/>
                </a:ext>
              </a:extLst>
            </p:cNvPr>
            <p:cNvSpPr txBox="1"/>
            <p:nvPr userDrawn="1"/>
          </p:nvSpPr>
          <p:spPr>
            <a:xfrm>
              <a:off x="8378826" y="2670465"/>
              <a:ext cx="1827456" cy="461665"/>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rPr>
                <a:t>modélisation</a:t>
              </a:r>
            </a:p>
          </p:txBody>
        </p:sp>
      </p:grpSp>
      <p:sp>
        <p:nvSpPr>
          <p:cNvPr id="19" name="Forme libre : forme 18">
            <a:extLst>
              <a:ext uri="{FF2B5EF4-FFF2-40B4-BE49-F238E27FC236}">
                <a16:creationId xmlns="" xmlns:a16="http://schemas.microsoft.com/office/drawing/2014/main" id="{C8084844-C79E-43FE-BFBA-EB991A67B6FB}"/>
              </a:ext>
            </a:extLst>
          </p:cNvPr>
          <p:cNvSpPr/>
          <p:nvPr userDrawn="1"/>
        </p:nvSpPr>
        <p:spPr>
          <a:xfrm>
            <a:off x="6529278" y="5217919"/>
            <a:ext cx="1808268" cy="143958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err="1">
                <a:latin typeface="Bebas Neue" panose="020B0606020202050201" pitchFamily="34" charset="0"/>
              </a:rPr>
              <a:t>ar</a:t>
            </a:r>
            <a:r>
              <a:rPr lang="fr-FR" sz="2400" dirty="0">
                <a:latin typeface="Bebas Neue" panose="020B0606020202050201" pitchFamily="34" charset="0"/>
              </a:rPr>
              <a:t> </a:t>
            </a:r>
            <a:r>
              <a:rPr lang="fr-FR" sz="2400" dirty="0" err="1">
                <a:latin typeface="Bebas Neue" panose="020B0606020202050201" pitchFamily="34" charset="0"/>
              </a:rPr>
              <a:t>vr</a:t>
            </a:r>
            <a:endParaRPr lang="fr-FR" sz="2400" dirty="0">
              <a:latin typeface="Bebas Neue" panose="020B0606020202050201" pitchFamily="34" charset="0"/>
            </a:endParaRPr>
          </a:p>
        </p:txBody>
      </p:sp>
    </p:spTree>
    <p:extLst>
      <p:ext uri="{BB962C8B-B14F-4D97-AF65-F5344CB8AC3E}">
        <p14:creationId xmlns:p14="http://schemas.microsoft.com/office/powerpoint/2010/main" val="1486434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99B2B02D-30CE-42FE-96BB-7A7741F7CB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2">
            <a:extLst>
              <a:ext uri="{FF2B5EF4-FFF2-40B4-BE49-F238E27FC236}">
                <a16:creationId xmlns="" xmlns:a16="http://schemas.microsoft.com/office/drawing/2014/main" id="{501DEFCD-64C0-497B-AC04-EA64A992FCBE}"/>
              </a:ext>
            </a:extLst>
          </p:cNvPr>
          <p:cNvSpPr/>
          <p:nvPr userDrawn="1"/>
        </p:nvSpPr>
        <p:spPr>
          <a:xfrm rot="10800000">
            <a:off x="7677151" y="0"/>
            <a:ext cx="4514849" cy="6867525"/>
          </a:xfrm>
          <a:custGeom>
            <a:avLst/>
            <a:gdLst>
              <a:gd name="connsiteX0" fmla="*/ 0 w 5686425"/>
              <a:gd name="connsiteY0" fmla="*/ 0 h 6953250"/>
              <a:gd name="connsiteX1" fmla="*/ 5686425 w 5686425"/>
              <a:gd name="connsiteY1" fmla="*/ 0 h 6953250"/>
              <a:gd name="connsiteX2" fmla="*/ 5686425 w 5686425"/>
              <a:gd name="connsiteY2" fmla="*/ 6953250 h 6953250"/>
              <a:gd name="connsiteX3" fmla="*/ 0 w 5686425"/>
              <a:gd name="connsiteY3" fmla="*/ 6953250 h 6953250"/>
              <a:gd name="connsiteX4" fmla="*/ 0 w 5686425"/>
              <a:gd name="connsiteY4" fmla="*/ 0 h 6953250"/>
              <a:gd name="connsiteX0" fmla="*/ 0 w 5686425"/>
              <a:gd name="connsiteY0" fmla="*/ 0 h 6953250"/>
              <a:gd name="connsiteX1" fmla="*/ 5467350 w 5686425"/>
              <a:gd name="connsiteY1" fmla="*/ 2019300 h 6953250"/>
              <a:gd name="connsiteX2" fmla="*/ 5686425 w 5686425"/>
              <a:gd name="connsiteY2" fmla="*/ 6953250 h 6953250"/>
              <a:gd name="connsiteX3" fmla="*/ 0 w 5686425"/>
              <a:gd name="connsiteY3" fmla="*/ 6953250 h 6953250"/>
              <a:gd name="connsiteX4" fmla="*/ 0 w 5686425"/>
              <a:gd name="connsiteY4" fmla="*/ 0 h 6953250"/>
              <a:gd name="connsiteX0" fmla="*/ 0 w 6038850"/>
              <a:gd name="connsiteY0" fmla="*/ 0 h 6953250"/>
              <a:gd name="connsiteX1" fmla="*/ 6038850 w 6038850"/>
              <a:gd name="connsiteY1" fmla="*/ 2228850 h 6953250"/>
              <a:gd name="connsiteX2" fmla="*/ 5686425 w 6038850"/>
              <a:gd name="connsiteY2" fmla="*/ 6953250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286125 w 6038850"/>
              <a:gd name="connsiteY2" fmla="*/ 6924675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076575 w 6038850"/>
              <a:gd name="connsiteY2" fmla="*/ 6867525 h 6953250"/>
              <a:gd name="connsiteX3" fmla="*/ 0 w 6038850"/>
              <a:gd name="connsiteY3" fmla="*/ 6953250 h 6953250"/>
              <a:gd name="connsiteX4" fmla="*/ 0 w 6038850"/>
              <a:gd name="connsiteY4" fmla="*/ 0 h 6953250"/>
              <a:gd name="connsiteX0" fmla="*/ 0 w 6038850"/>
              <a:gd name="connsiteY0" fmla="*/ 0 h 6867525"/>
              <a:gd name="connsiteX1" fmla="*/ 6038850 w 6038850"/>
              <a:gd name="connsiteY1" fmla="*/ 2228850 h 6867525"/>
              <a:gd name="connsiteX2" fmla="*/ 3076575 w 6038850"/>
              <a:gd name="connsiteY2" fmla="*/ 6867525 h 6867525"/>
              <a:gd name="connsiteX3" fmla="*/ 85725 w 6038850"/>
              <a:gd name="connsiteY3" fmla="*/ 6515100 h 6867525"/>
              <a:gd name="connsiteX4" fmla="*/ 0 w 6038850"/>
              <a:gd name="connsiteY4" fmla="*/ 0 h 6867525"/>
              <a:gd name="connsiteX0" fmla="*/ 28575 w 6067425"/>
              <a:gd name="connsiteY0" fmla="*/ 0 h 6867525"/>
              <a:gd name="connsiteX1" fmla="*/ 6067425 w 6067425"/>
              <a:gd name="connsiteY1" fmla="*/ 2228850 h 6867525"/>
              <a:gd name="connsiteX2" fmla="*/ 3105150 w 6067425"/>
              <a:gd name="connsiteY2" fmla="*/ 6867525 h 6867525"/>
              <a:gd name="connsiteX3" fmla="*/ 0 w 6067425"/>
              <a:gd name="connsiteY3" fmla="*/ 6858000 h 6867525"/>
              <a:gd name="connsiteX4" fmla="*/ 28575 w 6067425"/>
              <a:gd name="connsiteY4" fmla="*/ 0 h 6867525"/>
              <a:gd name="connsiteX0" fmla="*/ 28575 w 6553200"/>
              <a:gd name="connsiteY0" fmla="*/ 0 h 6867525"/>
              <a:gd name="connsiteX1" fmla="*/ 6553200 w 6553200"/>
              <a:gd name="connsiteY1" fmla="*/ 2371725 h 6867525"/>
              <a:gd name="connsiteX2" fmla="*/ 3105150 w 6553200"/>
              <a:gd name="connsiteY2" fmla="*/ 6867525 h 6867525"/>
              <a:gd name="connsiteX3" fmla="*/ 0 w 6553200"/>
              <a:gd name="connsiteY3" fmla="*/ 6858000 h 6867525"/>
              <a:gd name="connsiteX4" fmla="*/ 28575 w 655320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6867525">
                <a:moveTo>
                  <a:pt x="28575" y="0"/>
                </a:moveTo>
                <a:lnTo>
                  <a:pt x="6553200" y="2371725"/>
                </a:lnTo>
                <a:lnTo>
                  <a:pt x="3105150" y="6867525"/>
                </a:lnTo>
                <a:lnTo>
                  <a:pt x="0" y="6858000"/>
                </a:lnTo>
                <a:lnTo>
                  <a:pt x="28575" y="0"/>
                </a:lnTo>
                <a:close/>
              </a:path>
            </a:pathLst>
          </a:cu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3000">
              <a:solidFill>
                <a:schemeClr val="tx1"/>
              </a:solidFill>
              <a:latin typeface="Bebas Neue" panose="020B0606020202050201" pitchFamily="34" charset="0"/>
            </a:endParaRPr>
          </a:p>
        </p:txBody>
      </p:sp>
      <p:sp>
        <p:nvSpPr>
          <p:cNvPr id="2" name="Titre 1">
            <a:extLst>
              <a:ext uri="{FF2B5EF4-FFF2-40B4-BE49-F238E27FC236}">
                <a16:creationId xmlns="" xmlns:a16="http://schemas.microsoft.com/office/drawing/2014/main" id="{08D61863-5E17-44F2-BF1B-83639BD85ACD}"/>
              </a:ext>
            </a:extLst>
          </p:cNvPr>
          <p:cNvSpPr>
            <a:spLocks noGrp="1"/>
          </p:cNvSpPr>
          <p:nvPr>
            <p:ph type="title" hasCustomPrompt="1"/>
          </p:nvPr>
        </p:nvSpPr>
        <p:spPr>
          <a:xfrm>
            <a:off x="7817807" y="2645981"/>
            <a:ext cx="4514849" cy="2524349"/>
          </a:xfrm>
        </p:spPr>
        <p:txBody>
          <a:bodyPr/>
          <a:lstStyle>
            <a:lvl1pPr>
              <a:defRPr/>
            </a:lvl1pPr>
          </a:lstStyle>
          <a:p>
            <a:r>
              <a:rPr lang="fr-FR" dirty="0"/>
              <a:t>Excellence</a:t>
            </a:r>
            <a:br>
              <a:rPr lang="fr-FR" dirty="0"/>
            </a:br>
            <a:r>
              <a:rPr lang="fr-FR" dirty="0"/>
              <a:t>opérationnelle</a:t>
            </a:r>
          </a:p>
        </p:txBody>
      </p:sp>
      <p:sp>
        <p:nvSpPr>
          <p:cNvPr id="3" name="AutoShape 4" descr="data:image/png;base64,iVBORw0KGgoAAAANSUhEUgAAAOEAAADhCAMAAAAJbSJIAAAA/1BMVEX///8AYKr///38/////vsAYK3//v4CYKgAVJrc8fj///oAV6L5//8AYagAX6oAYa8AW6Tv/v+fwt5hk7YYZaAAW6iXutegxuBklb8AVJzk+v97p8cAWqgAYbEAY6+12O+ArcgFX6IAVZbp/v8AW68AUp0AUpQla6VVh7DM6PUdZJjV6/EBYqSXvtkAWZhsnL+70+A6eKsASY6iyt1LgK1wqMzV8Pc4fLcqcqiEsdTe8f8gaqaq3/CPveOfz+wnbZ+m0N9jkbC63u1LiLuhv9GKs8cGWpJ0ocDO6vLJ2+WVrMBRg6myyNtdm8w8dKHB5vZ6o7p3s+FYk8MrYonL9v/QuefoAAATyklEQVR4nO1a61rbSLYtqXSzVLqBBZaxhCUwYIIxF4cmnZMhDemQnkmnMznz/s9y1t4yWMamk3yH+VfrcxxsS6Vate+7SggNDQ0NDQ0NDQ0NDQ0NDQ0NDQ0NDQ0NDQ0NDQ0NDQ0NDQ0NDQ0NDQ0NDQ0NDQ0NDQ0NDQ0NDQ0NDQ0NDQ0NDQ0NDQ0NDQ0NDQ0NDY3/NkyGlI5vSiH8xQ8O/7r82fSdnxuc77Ksv7uLn8/XSrn0Pd3kAPjVNC1z3a388i3TfBjK8h359CKL7gVF01fSkVZrbhjaaV/oYAq0Fs1nZ/7v8YNYotF8g6Fxi+k45jM3YUyMvCC5xJweZ9HduMhyzBWORBvropi+xMTAwsJNjinbw5j8myN8HyQl0WrgED1n6Yl0pen8BOgWnqn4m2sWw8+XezE107d8qURDzrTEUzSLoKQ/n7KDCZs+INuj0LSho5Iu8FvLZPpYHdFaOKLHCrPyoL+BKX7gBkkqyQz9pRmwiHgqvvVERR6mtKRm8y8x88WXWJdm4pbq9Dud/gL40Enlkvqrq87P4yqVvvrONf1UyYYIyWQxOSdtjdMXTw0MMwKZzudtxuVl8/6hI5RauBMSMzhbljibXlSVl5x6SZJ4/MpnW8paSMAUZxfez6KuL+6V2L4I/uaSg/q0e94b7u5JKI1c2CJsZnJR5xjD8/JgtLkqRJLtr+ejfDQIRqM8H41GXn3xVTlQ28U15L9IB/r/q3a8sLCrEHABOzja++3WVOrhUsc6G9iGYZT0BkQEY47IaH2iv5oPtu1mX5W1ncft64z2da5r2HEZF4NRffQ5hbksrM2SkzyMjcqI7TgebKo1MhR/neyHbmnTSBjRjfLtxuSXZAjzlur1x1QMT127cvm5RhkcpWL6Nm0PezaosABuZP84opPkXpnbtfvsFczVdbGqSTY4mfTNhSU64l0Q7RdR6FahMejJFYamuO1iiSKbF9NwQ+9kV5Cfaas6hAhbVOPTbmrJYWA0TwxdEDTT6cVEtgwRDMO4dMNoCUb0PGy7yohhXj5/tc2LjylCAnZws50+PA7T3PKqAvTxKlcZYmK7HyuoQEkrYNiRWx+Oyfn4/lK08B3Hkmkv6KbCUkOv4KeF3tEe4uN00O2wiyNdhqkOQiiMGxqYFSZPM8PyhcYjoNvzJWo+gY67fy/B8PFbt3WB0SgyfUuWEeLvsPJ6HXL/DvPZyt2GfmRkPeU0QZOmgz8sX1wmSQWKIIhHlbY3+7SSpnC0gNKenUbdFMJNhx49NQ5mKaInGOY7cEsmHkdBl2RoG1Frdqwbi8+hYT+ZvxHu3wtz21t8XZakIqHbvgiLRTeyokXB+dhv3DsYBlgjUIR8wHAeLClMInGx5GWNFTGKGFOgAfOjzoqhwpgpGRDpueseE0OhhiOyiLs9IqimmXs6hqk6HFXYDiGmxWwjtqA2x8beDfcBJEMh2gyjud09XoO52fAkcUFKATUuB91XUvkcGZ8wNB8YWlhzNfHckzAqwBCr5rr5NBVrUjuLI/gksavj1GIb3xkZwWwPOgnPPc3C7EhRKsRZ3VkSkudrxEguEVYehsZCHlBhdpcPygdVNrKvssUwio0wtO0ibikzK4PLykYjuKV7eiWbyTxl+OA7gPRNjoeHdkFyjGP7YkctZUQtc7Ws/gme0VXI2hwExp0LSBDUpWVN4YnrS75GIb89y7MsSIJHDAaDpE7iR4JuMfAGwYB/YOCPYPRVLTGsDwAv9/I5vIM8GGQR1gkMozgOq7CKDvtkbE8ZPqbXiBJqOipxPdzAyUnl2sXBpEldVhk60L/7LHZjMFSII7j33336FgzN6b5bRdd7FKGwqP6rrzsrGN7Zrj03zSgcruLrGWSYlw+rEPx7dwUbW71DL4mLmNjAh4Uhgh+HtDUMucIx0yOP/BN0BEpkl0l3F3YpIZQ1MjTFq7ooQrerqLCAKf5xvCXgbiE4aCkGGWzByYKgRNSk6LjktKXc9qoH5wNvZXKCIFu/U2q7nRcPDPMNyWmL/5DgUxppyr2/picBO2aYZGlEB5/FOoaNY4TjmAVu1RiFAUusbsYU1S1rvQzTo8yGbhynzFCMPybJluREAL6UPH63g4n6FgUMqr/MR/AAG3n1ICD2xxZyQH4a4JO7wn2XC0+Tb3PAkou4bnIGIuV4s6bQDX0tYzf60pcrnmb+UCn7s6BEfLGjkGy99GavBGQAgu3Ff8j5HXHrRYVBDH0qU/46ySqITRIpMKRgl0wFqaxsyt+nicVGYBcLGWIM2dIUx2fj3/aMhQzxEF+oxUTMph4z/XRYc+xBWlXGyaRhyD7NjQz2NA5VIFJ2viR2DG9M7glir4/6pFjOkwra5NCPwfdmkVuwDC3Hl+MuBrMLbwLnAhlmYYxQdTDG5c46N4VF2ggWeSYYUrnSTii46mkxDDaEOa/8n4wF2sOD0I2RiELvovM9XAQZIlgWFO6ynmBhm/LTdQ0xk7TJk9teL12toPBU1n4qGSc51iEKw+4eAun4LTw2+Se4JizWdFCRJWczZa4pXR4YPsZDYmguMyRdIYbldxlCBiqdVaSorgu/UJ/hMpIhPBmFzAFpKanQuJtQkhZx1oA4v6OkWh0NXsQ3yW2YHaSuNGgEGdLNIVtMGV28S5HT7FdGiZBDCbtcM6k1DMV6ht+XoaA07K8DTNyIK7uskk1m6JINwuSK/R5VVo7YrRIjdiuKFJBv4X1A4F7bBeLuAOR0n1MMR+Q+TsX4MLMp8LqxHdqjd5DhPuYUwotf9/01SvoTDKPvM4Sr8NVdYhDDqKzsG0QpMISdIKTbLEMEg3/gNwxDmSjcbnZ6Rp0PZ81wCr6RWktj5O425QZgCIKcITYpRlH/k3xpk3UEb9au+ovKkBwJcukyatQ0rsbmnCG5TDfZxBJIXisKKiVlo4PDW4pjyz70cTgKLI46Sjihj+Ki+5/jUZ40CQneci84eDPdh+/Gz27RfbXOEF+UIbXx/F9PEQ3dCA+1g0uuLcAQihWGYCjSSU2FJFYAoTCKvC+/KvkYtlaGIw8t359WFaJKWGbVt+HOm5039GJsbeHt23GBJ0Bty2S6psJ+YTuEJKz0mLJel0bM3giWIQoYyn2Tnkp/r0OqB/EdnL+bzPrchWvXuy1YPN41ZhfDQ9dfbi93JItJPpZX8ra310PeybVCfbtuTi/KEDHRUbMMWhjCMVB4kFtBSK4PFWk0+HNvWFchV1guZbH10R43jJtqcVWG0GnUFEGJHMmtu5epnI6ukGn4ct66o5rqy6kS47s8ot5M9EU5K/P68WjxIwyRHwjVS9i5IWXJzoV4F1C9jSIptoM/pwcl7CWmdC2s4sGfFCMkmeFqe4N+AXmrf4p0sUzqnb4S6eH+EeVligIliR6OzEtQHKbvr/MSqgO3jMzVbDd5XliGJAowJD9CKUj0i/TfBVxVVyFygN5/DjNkO0bTCrDt0w/Caprl6whibqghd7zKTuqjMVJHc1xHB7uYnaI4IikB7XSLwYSm2J90E0pP+1SeWE8b5i/HkK9mhqiy3TC7lhYzjMkZlMjaPt0k5PaNpnMSJ0NJZbJa0xSmoZDR/FW7VXC9nVq0KbPlGdF5Hx7WF7KpeKdZMbijXqopOtPTrEheI711rOU+1ot6GiF9cUQFBtV9RoaHE0PQJVZZT5qfrhP2pUja8FXpDRVvSKxp91Oz2Ey/BUn4pkM7Lo4F7XDtEeokygSIoLg9JQuFYaGcsNTtUZIFHZqc2WpovrQvlb68yUpyJRFR4swbroY6Te7gm/LFFUK2SxERyWsVhqPpnqBw76+hCPmeHXh3YwFCvnCsztsC3uttx0eGoFDzWGqWILvxbi2lOINVl4ejHtLvpkb8LzE0rb2PlDWyEJMdjhYuOVZMJfmmkNJcnUQwRVRU1ECBTDZTxDzaqFjDML3pXnJTh+dz61FgD3pNJaio8QCfXEHVkb5SzwYyn1ycCd9vbwG9sB1CSW/5SmosGh5F/AExtMvCrhAPKTXudJOIC19YahS63lFKDaU1MrTU5HdlckKHnx3zdcLPP71Vyic9TT9GlPllv6RYOEU0wW1vqJa3kl7Yl0KhXg+oo4qCMKYuH8uQUu84RsSXHDI71zV3XWnzwa6MwXVHqHVVga+G7z8pLhkl6lqULTDoKEzOFdUdljUMMCjGrjuU7nLZMn7/7beUthiXqteXYwgn7aeIX+xJwfBmzyeGGJ0y7xiexuINyc6XoCAPazcJanIzFtaaeCHhSU7OX1++Sqn09D91ObK6dv1B0K5kp44p+4Ytb1PbQnb+GJ5X+cUfgiT8M3bYbOxuLBh63KdpOeSmJc23STnMSwwWI80qsylXTxExJLOkGp+Cu2lefQlKlFNNhVAZ2eku3A1vxIpWBeQ7aurZg7x7vrMLlpcj1NGULUQnfXIrvYxSQ7i0wb1MX2333iZBVgQ9CvntgPgjDB38284fGeaQoWPRq9Xscbixg/Kw5uqUJh5XlCY+7dMI2ptSV+ceDJV2ZPjy5ON7TIyym3asxmJ86tpYiCQZVXfDaTfJM8pmi+A1Rtmt3ZPKKOyg6m7u3FV5FsV2FXnUNJft4POjDDcWDKGlFh0neGxnUYeGd0aF+ekQxW3JeyFuMUtXO1EsffjzznlCBZ9BPgfVT3V6SR6ed3sfn+zAAW2Ru6RdluLgKv1ja3ZaJ4PS9TpmOsvKJEmq8zdn/b3DQQQ3W9ohuFscs37G0zQWt9DSaLABS56fHWhm4giKQI5Qu2+TKsSDKE0rvDOxsm9BnWnBaWX/OqFmOwkSBhnZ+YTKQSlaKSWl2Kgs2KqNwS8phYj+7c75QT46Etuj/OJwetmn6wS8bFSFcVyc9Ck1WOorfz/zXpGhB4aUUYlFU9LyfW4m5hSwIBE3LozBUbqmqw9DbMKf2f9lABGGJ0hToyIqioMdSUdJrHYkg6bujjgfcgNkP0qykPu7Ozf/mPU+o7Sk2Idov5vDq0Il8gmtEZ04+f9oqeu96z/BVf/X8dmb6zqhKomKUTiX4uOYn/PUDiUl25RViv55QPK2m42n0M17WBKndW4HMd200m8Z3V8h5ZbUuTFhrEL+z/WEciHaoMSAfuetDdswqvM+LdJyJv/zDKM47B532zg+7lZVEGAiIW2wkN2EVf5ZrmMIdabjIlwB9Gc5KaBLaSychpHN0icnjsgnjmssgW3Ufd6EYi/Zua+SenZLIrUoGfDVEbL90kaGYUmmZz5lGD0yfPt9T2NzW5v2Vx/R7P4R4oIKXghkRzWnWhYMQ9ZSMKRZmbTb3595dhFW3Bim24NZR7WrAkgbo9x71Bu/myuwlOmk61HsSTY73FO1eKeZegh3KEGaveCndpi7jwwPieHywSb+NFnsAdM5AbqUd1fnO/nkFg3qnEdN/Z7/qVAQWexpmj1KLAjHQz4CBYZ8NIh6+25FqYpNHVE3Ob8S1tx58XEs2kW9Oq6ibPA7PAqdilK7XzzyURizPtmi/IVuGOdxaNS3YjX345R3w3PduTAGh7AFU7YOjKDSJn0Hw9a2/VMYxoOe04Ypau3Xe+QTKOFH9dSc1igKMHwc1aEOhWWCYhgWsdGI0S0ypDemomqDm+M0BLLTPKICwqG9plffRgPKheKC8hnv+lJxOy69iaJsqtZtPoKinAQsBI5PNynvTbcZ8m2Tg/BZzPe3Y9o6ZVnVk7Q5awBPt5VDQ2NqcEbIS53Fc7l9IffuPBgQawB3GJOPtwKS5rMYsjk0JvZm+/bHlM4O9odegiyhbIwFcTQZobhCqiGmQXna8dcUKJiHT56mOYCDpb5OxZM0n3IxR3w4CN3n8GihVPYVxWiGhzZnv8ADeSltMyBcGYsdUvoFQQMJpJPeBfP2om1UJ013HtbnU/whQyTr2/WSI0WdSGrox9F8TenITGwn9fSK8uZR8EapNdktFNISG4OFRR2mzdG3dl5HDKGlz6PxFHiyW+wPjj9T/c3HDClh3gpsfI3Zh/GgxRCyAUN4HoSDEWl+CcUrOZKiiufThWJ+ZI9OlIwQ6G5nNcWh6oSDCxUm+L9y3aA7SUW/Punj+jXbH3QocINyxAYZMbToxF9LhmT3k6B4nmDIDfrISIL6Xx9Sth/FJwYbhhUV85URk6d5tEOH+oGkqyLtjdzSqCB9LEQSJW7wRrIZ8tEURVXfp9NxZzNJjKIYkEvaJ88U2Zy6R1jU/Pz93pcJZbWrDEnRxWQ02M8aDI7pVMNy14TMXkzosNwzyLIkSzyvfjsbjlM6JMl7lHwsEZ5mhFGbV9CSIfIaqKjDmR8oDoI8oaNveEuS4OI+pTEsbqIrOiv3Yev4+BB4+5beDh+Ajzf03j2+H6bmct7+YA603mebvd7mHF8VhZe2T5KcZZz9tvkser3e9H64cdtJqVZVqik0qH2Gf5//dfSAf/2zfRCUtnwp0iKPS7fmeEevyWRr+Acdb0IaSo6GjpSqx0OXzx2OTDmIr/pSOTcZ+QDoBCVHjrnEEF8q+Tw4CafbLG7GOvONXhIhnfWlo4PN2AtPwI1ri7wAL4VsXo8/U+7FUathaHEizDUMH9L1reY8LsdCquOoNWOuZcgdWayR9XDcV3DQXNoqoT8xDf/ZI8JWsxEuGt9gzqsDPrWMiTo+PQUpN+/+LhhSqiT50IJs3BKtte/zY6zV5ryGhoaGhoaGhoaGhoaGhoaGhoaGhoaGhoaGhoaGhoaGhoaGhoaGhoaGhoaGhoaGhoaGhoaGhoaGhoaGhoaGhoaGhoaGhoaGhoaGhsZL4f8A4FWjSoDF07YAAAAASUVORK5CYII=">
            <a:extLst>
              <a:ext uri="{FF2B5EF4-FFF2-40B4-BE49-F238E27FC236}">
                <a16:creationId xmlns="" xmlns:a16="http://schemas.microsoft.com/office/drawing/2014/main" id="{2A00C049-FA37-4392-9907-FFFA6AFD3269}"/>
              </a:ext>
            </a:extLst>
          </p:cNvPr>
          <p:cNvSpPr>
            <a:spLocks noChangeAspect="1" noChangeArrowheads="1"/>
          </p:cNvSpPr>
          <p:nvPr userDrawn="1"/>
        </p:nvSpPr>
        <p:spPr bwMode="auto">
          <a:xfrm>
            <a:off x="5943599" y="3276599"/>
            <a:ext cx="3067843" cy="3067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 xmlns:a16="http://schemas.microsoft.com/office/drawing/2014/main" id="{B8C4E965-E275-41E9-B374-C3E56B3C0D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189" y="1895744"/>
            <a:ext cx="711746" cy="682636"/>
          </a:xfrm>
          <a:prstGeom prst="rect">
            <a:avLst/>
          </a:prstGeom>
        </p:spPr>
      </p:pic>
      <p:sp>
        <p:nvSpPr>
          <p:cNvPr id="5" name="Rectangle 4">
            <a:extLst>
              <a:ext uri="{FF2B5EF4-FFF2-40B4-BE49-F238E27FC236}">
                <a16:creationId xmlns="" xmlns:a16="http://schemas.microsoft.com/office/drawing/2014/main" id="{58A80B0A-E4D6-4343-80D3-BD4F5865B397}"/>
              </a:ext>
            </a:extLst>
          </p:cNvPr>
          <p:cNvSpPr/>
          <p:nvPr userDrawn="1"/>
        </p:nvSpPr>
        <p:spPr>
          <a:xfrm>
            <a:off x="1809795" y="381192"/>
            <a:ext cx="7545717" cy="1477328"/>
          </a:xfrm>
          <a:prstGeom prst="rect">
            <a:avLst/>
          </a:prstGeom>
        </p:spPr>
        <p:txBody>
          <a:bodyPr wrap="square">
            <a:spAutoFit/>
          </a:bodyPr>
          <a:lstStyle/>
          <a:p>
            <a:pPr algn="just"/>
            <a:r>
              <a:rPr lang="fr-FR" sz="1600" b="1" dirty="0">
                <a:solidFill>
                  <a:srgbClr val="000000"/>
                </a:solidFill>
                <a:cs typeface="Arial" panose="020B0604020202020204" pitchFamily="34" charset="0"/>
              </a:rPr>
              <a:t>Certifications MASE </a:t>
            </a:r>
            <a:r>
              <a:rPr lang="fr-FR" sz="1400" dirty="0">
                <a:solidFill>
                  <a:srgbClr val="000000"/>
                </a:solidFill>
                <a:cs typeface="Arial" panose="020B0604020202020204" pitchFamily="34" charset="0"/>
              </a:rPr>
              <a:t>pour une durée de 3 ans.</a:t>
            </a:r>
          </a:p>
          <a:p>
            <a:r>
              <a:rPr lang="fr-FR" sz="1400" dirty="0"/>
              <a:t>Manuel d’Amélioration Sécurité Santé Environnement des Entreprises. Le MASE est un système de management dont l’objectif est l’amélioration permanente et continue des performances Sécurité Santé Environnement des entreprises.</a:t>
            </a:r>
          </a:p>
          <a:p>
            <a:pPr marL="285750" indent="-285750">
              <a:buFont typeface="Arial" panose="020B0604020202020204" pitchFamily="34" charset="0"/>
              <a:buChar char="•"/>
            </a:pPr>
            <a:endParaRPr lang="fr-FR" sz="1600" dirty="0"/>
          </a:p>
          <a:p>
            <a:endParaRPr lang="fr-FR" sz="1600" dirty="0"/>
          </a:p>
        </p:txBody>
      </p:sp>
      <p:sp>
        <p:nvSpPr>
          <p:cNvPr id="6" name="Rectangle 5">
            <a:extLst>
              <a:ext uri="{FF2B5EF4-FFF2-40B4-BE49-F238E27FC236}">
                <a16:creationId xmlns="" xmlns:a16="http://schemas.microsoft.com/office/drawing/2014/main" id="{367907DA-8E3B-4E50-B045-8DAD9927FE6B}"/>
              </a:ext>
            </a:extLst>
          </p:cNvPr>
          <p:cNvSpPr/>
          <p:nvPr userDrawn="1"/>
        </p:nvSpPr>
        <p:spPr>
          <a:xfrm>
            <a:off x="1809795" y="1586932"/>
            <a:ext cx="6347618" cy="1200329"/>
          </a:xfrm>
          <a:prstGeom prst="rect">
            <a:avLst/>
          </a:prstGeom>
        </p:spPr>
        <p:txBody>
          <a:bodyPr wrap="square">
            <a:spAutoFit/>
          </a:bodyPr>
          <a:lstStyle/>
          <a:p>
            <a:pPr algn="just"/>
            <a:r>
              <a:rPr lang="fr-FR" sz="1600" b="1" dirty="0">
                <a:solidFill>
                  <a:srgbClr val="000000"/>
                </a:solidFill>
                <a:cs typeface="Arial" panose="020B0604020202020204" pitchFamily="34" charset="0"/>
              </a:rPr>
              <a:t>Accréditations CIR &amp; CII </a:t>
            </a:r>
            <a:r>
              <a:rPr lang="fr-FR" sz="1400" dirty="0">
                <a:solidFill>
                  <a:srgbClr val="000000"/>
                </a:solidFill>
                <a:cs typeface="Arial" panose="020B0604020202020204" pitchFamily="34" charset="0"/>
              </a:rPr>
              <a:t>pour une durée de 3 ans.</a:t>
            </a:r>
          </a:p>
          <a:p>
            <a:pPr algn="just"/>
            <a:r>
              <a:rPr lang="fr-FR" sz="1400" dirty="0"/>
              <a:t>L’agrément CIR est accordé aux entreprise qui, au travers de références projets, ont démontré leur capacité à conduire un projet de recherche. KAIZEN Solutions est, à ce jour, un acteur reconnu sur le métier des dispositifs de réalité augmentée à l’usage de la sécurité des industriels. </a:t>
            </a:r>
            <a:endParaRPr lang="fr-FR" sz="1600" dirty="0"/>
          </a:p>
        </p:txBody>
      </p:sp>
      <p:sp>
        <p:nvSpPr>
          <p:cNvPr id="7" name="Rectangle 6">
            <a:extLst>
              <a:ext uri="{FF2B5EF4-FFF2-40B4-BE49-F238E27FC236}">
                <a16:creationId xmlns="" xmlns:a16="http://schemas.microsoft.com/office/drawing/2014/main" id="{E2E11701-6CC5-46A1-B265-BDD96E837179}"/>
              </a:ext>
            </a:extLst>
          </p:cNvPr>
          <p:cNvSpPr/>
          <p:nvPr userDrawn="1"/>
        </p:nvSpPr>
        <p:spPr>
          <a:xfrm>
            <a:off x="1809795" y="3017407"/>
            <a:ext cx="5938544" cy="984885"/>
          </a:xfrm>
          <a:prstGeom prst="rect">
            <a:avLst/>
          </a:prstGeom>
        </p:spPr>
        <p:txBody>
          <a:bodyPr wrap="square">
            <a:spAutoFit/>
          </a:bodyPr>
          <a:lstStyle/>
          <a:p>
            <a:pPr algn="just"/>
            <a:r>
              <a:rPr lang="fr-FR" sz="1600" b="1" dirty="0">
                <a:solidFill>
                  <a:srgbClr val="000000"/>
                </a:solidFill>
                <a:cs typeface="Arial" panose="020B0604020202020204" pitchFamily="34" charset="0"/>
              </a:rPr>
              <a:t>RSE – (Responsabilité Sociétale des Entreprises)</a:t>
            </a:r>
          </a:p>
          <a:p>
            <a:pPr algn="just"/>
            <a:r>
              <a:rPr lang="fr-FR" sz="1400" dirty="0">
                <a:solidFill>
                  <a:srgbClr val="000000"/>
                </a:solidFill>
                <a:cs typeface="Arial" panose="020B0604020202020204" pitchFamily="34" charset="0"/>
              </a:rPr>
              <a:t>Dans nos activités, nous avons intégré les principes énoncés sur les droits de l’homme, les relations de travail, l’environnement, la transparence et la lutte contre la corruption.</a:t>
            </a:r>
          </a:p>
        </p:txBody>
      </p:sp>
      <p:sp>
        <p:nvSpPr>
          <p:cNvPr id="8" name="Rectangle 7">
            <a:extLst>
              <a:ext uri="{FF2B5EF4-FFF2-40B4-BE49-F238E27FC236}">
                <a16:creationId xmlns="" xmlns:a16="http://schemas.microsoft.com/office/drawing/2014/main" id="{2289A237-C2A9-4492-8072-88D0312A58CD}"/>
              </a:ext>
            </a:extLst>
          </p:cNvPr>
          <p:cNvSpPr/>
          <p:nvPr userDrawn="1"/>
        </p:nvSpPr>
        <p:spPr>
          <a:xfrm>
            <a:off x="1809795" y="5473751"/>
            <a:ext cx="7545718" cy="1200329"/>
          </a:xfrm>
          <a:prstGeom prst="rect">
            <a:avLst/>
          </a:prstGeom>
        </p:spPr>
        <p:txBody>
          <a:bodyPr wrap="square">
            <a:spAutoFit/>
          </a:bodyPr>
          <a:lstStyle/>
          <a:p>
            <a:pPr algn="just"/>
            <a:r>
              <a:rPr lang="fr-FR" sz="1600" b="1" dirty="0">
                <a:cs typeface="Arial" panose="020B0604020202020204" pitchFamily="34" charset="0"/>
              </a:rPr>
              <a:t>Démarche de certification en cours</a:t>
            </a:r>
          </a:p>
          <a:p>
            <a:pPr algn="just"/>
            <a:r>
              <a:rPr lang="fr-FR" sz="1400" dirty="0"/>
              <a:t>La démarche ISO 27001:2013 est déployée pour répondre aux exigences relatives à l'amélioration continue de nos systèmes de management de la sécurité de l'information. Elle comporte également des exigences sur l'appréciation et le traitement des risques de sécurité de l'information, adaptées aux besoins de l'organisation.</a:t>
            </a:r>
          </a:p>
        </p:txBody>
      </p:sp>
      <p:pic>
        <p:nvPicPr>
          <p:cNvPr id="9" name="Image 8">
            <a:extLst>
              <a:ext uri="{FF2B5EF4-FFF2-40B4-BE49-F238E27FC236}">
                <a16:creationId xmlns="" xmlns:a16="http://schemas.microsoft.com/office/drawing/2014/main" id="{C6597AF6-BDB8-487C-8D64-1563B779A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1823" y="428786"/>
            <a:ext cx="1008112" cy="776050"/>
          </a:xfrm>
          <a:prstGeom prst="rect">
            <a:avLst/>
          </a:prstGeom>
        </p:spPr>
      </p:pic>
      <p:pic>
        <p:nvPicPr>
          <p:cNvPr id="10" name="Image 9">
            <a:extLst>
              <a:ext uri="{FF2B5EF4-FFF2-40B4-BE49-F238E27FC236}">
                <a16:creationId xmlns="" xmlns:a16="http://schemas.microsoft.com/office/drawing/2014/main" id="{67A4B02E-7B26-45DD-955B-21A5AA2B78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6853" y="3041504"/>
            <a:ext cx="1056492" cy="648072"/>
          </a:xfrm>
          <a:prstGeom prst="rect">
            <a:avLst/>
          </a:prstGeom>
        </p:spPr>
      </p:pic>
      <p:sp>
        <p:nvSpPr>
          <p:cNvPr id="11" name="ZoneTexte 10">
            <a:extLst>
              <a:ext uri="{FF2B5EF4-FFF2-40B4-BE49-F238E27FC236}">
                <a16:creationId xmlns="" xmlns:a16="http://schemas.microsoft.com/office/drawing/2014/main" id="{A88FB727-D421-4D58-A48F-DF6129E8AA9C}"/>
              </a:ext>
            </a:extLst>
          </p:cNvPr>
          <p:cNvSpPr txBox="1"/>
          <p:nvPr userDrawn="1"/>
        </p:nvSpPr>
        <p:spPr>
          <a:xfrm>
            <a:off x="417252" y="4946548"/>
            <a:ext cx="1176924" cy="707886"/>
          </a:xfrm>
          <a:prstGeom prst="rect">
            <a:avLst/>
          </a:prstGeom>
          <a:noFill/>
        </p:spPr>
        <p:txBody>
          <a:bodyPr wrap="none" rtlCol="0">
            <a:spAutoFit/>
          </a:bodyPr>
          <a:lstStyle/>
          <a:p>
            <a:pPr algn="ctr"/>
            <a:r>
              <a:rPr lang="en-GB" sz="2400" b="1"/>
              <a:t>ISO</a:t>
            </a:r>
            <a:r>
              <a:rPr lang="en-GB"/>
              <a:t> </a:t>
            </a:r>
          </a:p>
          <a:p>
            <a:pPr algn="ctr"/>
            <a:r>
              <a:rPr lang="en-GB" sz="1600" i="1"/>
              <a:t>27001:2013</a:t>
            </a:r>
            <a:endParaRPr lang="en-GB" i="1"/>
          </a:p>
        </p:txBody>
      </p:sp>
      <p:sp>
        <p:nvSpPr>
          <p:cNvPr id="12" name="Rectangle 11">
            <a:extLst>
              <a:ext uri="{FF2B5EF4-FFF2-40B4-BE49-F238E27FC236}">
                <a16:creationId xmlns="" xmlns:a16="http://schemas.microsoft.com/office/drawing/2014/main" id="{0E52440F-0F28-49A1-A522-9DFC10E7DE0D}"/>
              </a:ext>
            </a:extLst>
          </p:cNvPr>
          <p:cNvSpPr/>
          <p:nvPr userDrawn="1"/>
        </p:nvSpPr>
        <p:spPr>
          <a:xfrm>
            <a:off x="1806408" y="4261484"/>
            <a:ext cx="5797887" cy="984885"/>
          </a:xfrm>
          <a:prstGeom prst="rect">
            <a:avLst/>
          </a:prstGeom>
        </p:spPr>
        <p:txBody>
          <a:bodyPr wrap="square">
            <a:spAutoFit/>
          </a:bodyPr>
          <a:lstStyle/>
          <a:p>
            <a:pPr algn="just"/>
            <a:r>
              <a:rPr lang="fr-FR" sz="1600" b="1" dirty="0">
                <a:cs typeface="Arial" panose="020B0604020202020204" pitchFamily="34" charset="0"/>
              </a:rPr>
              <a:t>Certifié ISO 9001 en Novembre 2020</a:t>
            </a:r>
            <a:r>
              <a:rPr lang="fr-FR" sz="1400" b="1" dirty="0">
                <a:cs typeface="Arial" panose="020B0604020202020204" pitchFamily="34" charset="0"/>
              </a:rPr>
              <a:t> </a:t>
            </a:r>
            <a:r>
              <a:rPr lang="fr-FR" sz="1400" dirty="0">
                <a:cs typeface="Arial" panose="020B0604020202020204" pitchFamily="34" charset="0"/>
              </a:rPr>
              <a:t>pour une durée de 3 ans.</a:t>
            </a:r>
          </a:p>
          <a:p>
            <a:pPr algn="just"/>
            <a:r>
              <a:rPr lang="fr-FR" sz="1400" dirty="0">
                <a:cs typeface="Arial" panose="020B0604020202020204" pitchFamily="34" charset="0"/>
              </a:rPr>
              <a:t>Domaine d’activité certifié : Services d’ingénierie logicielle, appliqués à tous les niveaux de systèmes, du capteur au cloud. Support projet client (bureau de gestion de projet et analyses métiers).</a:t>
            </a:r>
          </a:p>
        </p:txBody>
      </p:sp>
      <p:pic>
        <p:nvPicPr>
          <p:cNvPr id="13" name="Image 12">
            <a:extLst>
              <a:ext uri="{FF2B5EF4-FFF2-40B4-BE49-F238E27FC236}">
                <a16:creationId xmlns="" xmlns:a16="http://schemas.microsoft.com/office/drawing/2014/main" id="{194149A3-D423-4ADA-BE32-4DC5B12AB13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643" y="1568129"/>
            <a:ext cx="796281" cy="792000"/>
          </a:xfrm>
          <a:prstGeom prst="rect">
            <a:avLst/>
          </a:prstGeom>
        </p:spPr>
      </p:pic>
      <p:pic>
        <p:nvPicPr>
          <p:cNvPr id="17" name="Image 16">
            <a:extLst>
              <a:ext uri="{FF2B5EF4-FFF2-40B4-BE49-F238E27FC236}">
                <a16:creationId xmlns="" xmlns:a16="http://schemas.microsoft.com/office/drawing/2014/main" id="{F4D05059-633B-4446-8F33-BB12D49F346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Tree>
    <p:extLst>
      <p:ext uri="{BB962C8B-B14F-4D97-AF65-F5344CB8AC3E}">
        <p14:creationId xmlns:p14="http://schemas.microsoft.com/office/powerpoint/2010/main" val="3975155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99B2B02D-30CE-42FE-96BB-7A7741F7CB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2">
            <a:extLst>
              <a:ext uri="{FF2B5EF4-FFF2-40B4-BE49-F238E27FC236}">
                <a16:creationId xmlns="" xmlns:a16="http://schemas.microsoft.com/office/drawing/2014/main" id="{F37CA2D4-8795-49F7-88F4-820BBF091A58}"/>
              </a:ext>
            </a:extLst>
          </p:cNvPr>
          <p:cNvSpPr/>
          <p:nvPr userDrawn="1"/>
        </p:nvSpPr>
        <p:spPr>
          <a:xfrm>
            <a:off x="-28574" y="-1"/>
            <a:ext cx="4514849" cy="6867525"/>
          </a:xfrm>
          <a:custGeom>
            <a:avLst/>
            <a:gdLst>
              <a:gd name="connsiteX0" fmla="*/ 0 w 5686425"/>
              <a:gd name="connsiteY0" fmla="*/ 0 h 6953250"/>
              <a:gd name="connsiteX1" fmla="*/ 5686425 w 5686425"/>
              <a:gd name="connsiteY1" fmla="*/ 0 h 6953250"/>
              <a:gd name="connsiteX2" fmla="*/ 5686425 w 5686425"/>
              <a:gd name="connsiteY2" fmla="*/ 6953250 h 6953250"/>
              <a:gd name="connsiteX3" fmla="*/ 0 w 5686425"/>
              <a:gd name="connsiteY3" fmla="*/ 6953250 h 6953250"/>
              <a:gd name="connsiteX4" fmla="*/ 0 w 5686425"/>
              <a:gd name="connsiteY4" fmla="*/ 0 h 6953250"/>
              <a:gd name="connsiteX0" fmla="*/ 0 w 5686425"/>
              <a:gd name="connsiteY0" fmla="*/ 0 h 6953250"/>
              <a:gd name="connsiteX1" fmla="*/ 5467350 w 5686425"/>
              <a:gd name="connsiteY1" fmla="*/ 2019300 h 6953250"/>
              <a:gd name="connsiteX2" fmla="*/ 5686425 w 5686425"/>
              <a:gd name="connsiteY2" fmla="*/ 6953250 h 6953250"/>
              <a:gd name="connsiteX3" fmla="*/ 0 w 5686425"/>
              <a:gd name="connsiteY3" fmla="*/ 6953250 h 6953250"/>
              <a:gd name="connsiteX4" fmla="*/ 0 w 5686425"/>
              <a:gd name="connsiteY4" fmla="*/ 0 h 6953250"/>
              <a:gd name="connsiteX0" fmla="*/ 0 w 6038850"/>
              <a:gd name="connsiteY0" fmla="*/ 0 h 6953250"/>
              <a:gd name="connsiteX1" fmla="*/ 6038850 w 6038850"/>
              <a:gd name="connsiteY1" fmla="*/ 2228850 h 6953250"/>
              <a:gd name="connsiteX2" fmla="*/ 5686425 w 6038850"/>
              <a:gd name="connsiteY2" fmla="*/ 6953250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286125 w 6038850"/>
              <a:gd name="connsiteY2" fmla="*/ 6924675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076575 w 6038850"/>
              <a:gd name="connsiteY2" fmla="*/ 6867525 h 6953250"/>
              <a:gd name="connsiteX3" fmla="*/ 0 w 6038850"/>
              <a:gd name="connsiteY3" fmla="*/ 6953250 h 6953250"/>
              <a:gd name="connsiteX4" fmla="*/ 0 w 6038850"/>
              <a:gd name="connsiteY4" fmla="*/ 0 h 6953250"/>
              <a:gd name="connsiteX0" fmla="*/ 0 w 6038850"/>
              <a:gd name="connsiteY0" fmla="*/ 0 h 6867525"/>
              <a:gd name="connsiteX1" fmla="*/ 6038850 w 6038850"/>
              <a:gd name="connsiteY1" fmla="*/ 2228850 h 6867525"/>
              <a:gd name="connsiteX2" fmla="*/ 3076575 w 6038850"/>
              <a:gd name="connsiteY2" fmla="*/ 6867525 h 6867525"/>
              <a:gd name="connsiteX3" fmla="*/ 85725 w 6038850"/>
              <a:gd name="connsiteY3" fmla="*/ 6515100 h 6867525"/>
              <a:gd name="connsiteX4" fmla="*/ 0 w 6038850"/>
              <a:gd name="connsiteY4" fmla="*/ 0 h 6867525"/>
              <a:gd name="connsiteX0" fmla="*/ 28575 w 6067425"/>
              <a:gd name="connsiteY0" fmla="*/ 0 h 6867525"/>
              <a:gd name="connsiteX1" fmla="*/ 6067425 w 6067425"/>
              <a:gd name="connsiteY1" fmla="*/ 2228850 h 6867525"/>
              <a:gd name="connsiteX2" fmla="*/ 3105150 w 6067425"/>
              <a:gd name="connsiteY2" fmla="*/ 6867525 h 6867525"/>
              <a:gd name="connsiteX3" fmla="*/ 0 w 6067425"/>
              <a:gd name="connsiteY3" fmla="*/ 6858000 h 6867525"/>
              <a:gd name="connsiteX4" fmla="*/ 28575 w 6067425"/>
              <a:gd name="connsiteY4" fmla="*/ 0 h 6867525"/>
              <a:gd name="connsiteX0" fmla="*/ 28575 w 6553200"/>
              <a:gd name="connsiteY0" fmla="*/ 0 h 6867525"/>
              <a:gd name="connsiteX1" fmla="*/ 6553200 w 6553200"/>
              <a:gd name="connsiteY1" fmla="*/ 2371725 h 6867525"/>
              <a:gd name="connsiteX2" fmla="*/ 3105150 w 6553200"/>
              <a:gd name="connsiteY2" fmla="*/ 6867525 h 6867525"/>
              <a:gd name="connsiteX3" fmla="*/ 0 w 6553200"/>
              <a:gd name="connsiteY3" fmla="*/ 6858000 h 6867525"/>
              <a:gd name="connsiteX4" fmla="*/ 28575 w 655320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6867525">
                <a:moveTo>
                  <a:pt x="28575" y="0"/>
                </a:moveTo>
                <a:lnTo>
                  <a:pt x="6553200" y="2371725"/>
                </a:lnTo>
                <a:lnTo>
                  <a:pt x="3105150" y="6867525"/>
                </a:lnTo>
                <a:lnTo>
                  <a:pt x="0" y="6858000"/>
                </a:lnTo>
                <a:lnTo>
                  <a:pt x="28575" y="0"/>
                </a:lnTo>
                <a:close/>
              </a:path>
            </a:pathLst>
          </a:cu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3000">
              <a:solidFill>
                <a:schemeClr val="tx1"/>
              </a:solidFill>
              <a:latin typeface="Bebas Neue" panose="020B0606020202050201" pitchFamily="34" charset="0"/>
            </a:endParaRPr>
          </a:p>
        </p:txBody>
      </p:sp>
      <p:sp>
        <p:nvSpPr>
          <p:cNvPr id="2" name="Titre 1">
            <a:extLst>
              <a:ext uri="{FF2B5EF4-FFF2-40B4-BE49-F238E27FC236}">
                <a16:creationId xmlns="" xmlns:a16="http://schemas.microsoft.com/office/drawing/2014/main" id="{08D61863-5E17-44F2-BF1B-83639BD85ACD}"/>
              </a:ext>
            </a:extLst>
          </p:cNvPr>
          <p:cNvSpPr>
            <a:spLocks noGrp="1"/>
          </p:cNvSpPr>
          <p:nvPr>
            <p:ph type="title" hasCustomPrompt="1"/>
          </p:nvPr>
        </p:nvSpPr>
        <p:spPr>
          <a:xfrm>
            <a:off x="-147099" y="1389996"/>
            <a:ext cx="4514849" cy="2524349"/>
          </a:xfrm>
        </p:spPr>
        <p:txBody>
          <a:bodyPr/>
          <a:lstStyle>
            <a:lvl1pPr>
              <a:defRPr/>
            </a:lvl1pPr>
          </a:lstStyle>
          <a:p>
            <a:r>
              <a:rPr lang="fr-FR" dirty="0"/>
              <a:t>Nos partenaires</a:t>
            </a:r>
          </a:p>
        </p:txBody>
      </p:sp>
      <p:sp>
        <p:nvSpPr>
          <p:cNvPr id="3" name="AutoShape 4" descr="data:image/png;base64,iVBORw0KGgoAAAANSUhEUgAAAOEAAADhCAMAAAAJbSJIAAAA/1BMVEX///8AYKr///38/////vsAYK3//v4CYKgAVJrc8fj///oAV6L5//8AYagAX6oAYa8AW6Tv/v+fwt5hk7YYZaAAW6iXutegxuBklb8AVJzk+v97p8cAWqgAYbEAY6+12O+ArcgFX6IAVZbp/v8AW68AUp0AUpQla6VVh7DM6PUdZJjV6/EBYqSXvtkAWZhsnL+70+A6eKsASY6iyt1LgK1wqMzV8Pc4fLcqcqiEsdTe8f8gaqaq3/CPveOfz+wnbZ+m0N9jkbC63u1LiLuhv9GKs8cGWpJ0ocDO6vLJ2+WVrMBRg6myyNtdm8w8dKHB5vZ6o7p3s+FYk8MrYonL9v/QuefoAAATyklEQVR4nO1a61rbSLYtqXSzVLqBBZaxhCUwYIIxF4cmnZMhDemQnkmnMznz/s9y1t4yWMamk3yH+VfrcxxsS6Vate+7SggNDQ0NDQ0NDQ0NDQ0NDQ0NDQ0NDQ0NDQ0NDQ0NDQ0NDQ0NDQ0NDQ0NDQ0NDQ0NDQ0NDQ0NDQ0NDQ0NDQ0NDQ0NDQ0NDQ0NDQ0NDY3/NkyGlI5vSiH8xQ8O/7r82fSdnxuc77Ksv7uLn8/XSrn0Pd3kAPjVNC1z3a388i3TfBjK8h359CKL7gVF01fSkVZrbhjaaV/oYAq0Fs1nZ/7v8YNYotF8g6Fxi+k45jM3YUyMvCC5xJweZ9HduMhyzBWORBvropi+xMTAwsJNjinbw5j8myN8HyQl0WrgED1n6Yl0pen8BOgWnqn4m2sWw8+XezE107d8qURDzrTEUzSLoKQ/n7KDCZs+INuj0LSho5Iu8FvLZPpYHdFaOKLHCrPyoL+BKX7gBkkqyQz9pRmwiHgqvvVERR6mtKRm8y8x88WXWJdm4pbq9Dud/gL40Enlkvqrq87P4yqVvvrONf1UyYYIyWQxOSdtjdMXTw0MMwKZzudtxuVl8/6hI5RauBMSMzhbljibXlSVl5x6SZJ4/MpnW8paSMAUZxfez6KuL+6V2L4I/uaSg/q0e94b7u5JKI1c2CJsZnJR5xjD8/JgtLkqRJLtr+ejfDQIRqM8H41GXn3xVTlQ28U15L9IB/r/q3a8sLCrEHABOzja++3WVOrhUsc6G9iGYZT0BkQEY47IaH2iv5oPtu1mX5W1ncft64z2da5r2HEZF4NRffQ5hbksrM2SkzyMjcqI7TgebKo1MhR/neyHbmnTSBjRjfLtxuSXZAjzlur1x1QMT127cvm5RhkcpWL6Nm0PezaosABuZP84opPkXpnbtfvsFczVdbGqSTY4mfTNhSU64l0Q7RdR6FahMejJFYamuO1iiSKbF9NwQ+9kV5Cfaas6hAhbVOPTbmrJYWA0TwxdEDTT6cVEtgwRDMO4dMNoCUb0PGy7yohhXj5/tc2LjylCAnZws50+PA7T3PKqAvTxKlcZYmK7HyuoQEkrYNiRWx+Oyfn4/lK08B3Hkmkv6KbCUkOv4KeF3tEe4uN00O2wiyNdhqkOQiiMGxqYFSZPM8PyhcYjoNvzJWo+gY67fy/B8PFbt3WB0SgyfUuWEeLvsPJ6HXL/DvPZyt2GfmRkPeU0QZOmgz8sX1wmSQWKIIhHlbY3+7SSpnC0gNKenUbdFMJNhx49NQ5mKaInGOY7cEsmHkdBl2RoG1Frdqwbi8+hYT+ZvxHu3wtz21t8XZakIqHbvgiLRTeyokXB+dhv3DsYBlgjUIR8wHAeLClMInGx5GWNFTGKGFOgAfOjzoqhwpgpGRDpueseE0OhhiOyiLs9IqimmXs6hqk6HFXYDiGmxWwjtqA2x8beDfcBJEMh2gyjud09XoO52fAkcUFKATUuB91XUvkcGZ8wNB8YWlhzNfHckzAqwBCr5rr5NBVrUjuLI/gksavj1GIb3xkZwWwPOgnPPc3C7EhRKsRZ3VkSkudrxEguEVYehsZCHlBhdpcPygdVNrKvssUwio0wtO0ibikzK4PLykYjuKV7eiWbyTxl+OA7gPRNjoeHdkFyjGP7YkctZUQtc7Ws/gme0VXI2hwExp0LSBDUpWVN4YnrS75GIb89y7MsSIJHDAaDpE7iR4JuMfAGwYB/YOCPYPRVLTGsDwAv9/I5vIM8GGQR1gkMozgOq7CKDvtkbE8ZPqbXiBJqOipxPdzAyUnl2sXBpEldVhk60L/7LHZjMFSII7j33336FgzN6b5bRdd7FKGwqP6rrzsrGN7Zrj03zSgcruLrGWSYlw+rEPx7dwUbW71DL4mLmNjAh4Uhgh+HtDUMucIx0yOP/BN0BEpkl0l3F3YpIZQ1MjTFq7ooQrerqLCAKf5xvCXgbiE4aCkGGWzByYKgRNSk6LjktKXc9qoH5wNvZXKCIFu/U2q7nRcPDPMNyWmL/5DgUxppyr2/picBO2aYZGlEB5/FOoaNY4TjmAVu1RiFAUusbsYU1S1rvQzTo8yGbhynzFCMPybJluREAL6UPH63g4n6FgUMqr/MR/AAG3n1ICD2xxZyQH4a4JO7wn2XC0+Tb3PAkou4bnIGIuV4s6bQDX0tYzf60pcrnmb+UCn7s6BEfLGjkGy99GavBGQAgu3Ff8j5HXHrRYVBDH0qU/46ySqITRIpMKRgl0wFqaxsyt+nicVGYBcLGWIM2dIUx2fj3/aMhQzxEF+oxUTMph4z/XRYc+xBWlXGyaRhyD7NjQz2NA5VIFJ2viR2DG9M7glir4/6pFjOkwra5NCPwfdmkVuwDC3Hl+MuBrMLbwLnAhlmYYxQdTDG5c46N4VF2ggWeSYYUrnSTii46mkxDDaEOa/8n4wF2sOD0I2RiELvovM9XAQZIlgWFO6ynmBhm/LTdQ0xk7TJk9teL12toPBU1n4qGSc51iEKw+4eAun4LTw2+Se4JizWdFCRJWczZa4pXR4YPsZDYmguMyRdIYbldxlCBiqdVaSorgu/UJ/hMpIhPBmFzAFpKanQuJtQkhZx1oA4v6OkWh0NXsQ3yW2YHaSuNGgEGdLNIVtMGV28S5HT7FdGiZBDCbtcM6k1DMV6ht+XoaA07K8DTNyIK7uskk1m6JINwuSK/R5VVo7YrRIjdiuKFJBv4X1A4F7bBeLuAOR0n1MMR+Q+TsX4MLMp8LqxHdqjd5DhPuYUwotf9/01SvoTDKPvM4Sr8NVdYhDDqKzsG0QpMISdIKTbLEMEg3/gNwxDmSjcbnZ6Rp0PZ81wCr6RWktj5O425QZgCIKcITYpRlH/k3xpk3UEb9au+ovKkBwJcukyatQ0rsbmnCG5TDfZxBJIXisKKiVlo4PDW4pjyz70cTgKLI46Sjihj+Ki+5/jUZ40CQneci84eDPdh+/Gz27RfbXOEF+UIbXx/F9PEQ3dCA+1g0uuLcAQihWGYCjSSU2FJFYAoTCKvC+/KvkYtlaGIw8t359WFaJKWGbVt+HOm5039GJsbeHt23GBJ0Bty2S6psJ+YTuEJKz0mLJel0bM3giWIQoYyn2Tnkp/r0OqB/EdnL+bzPrchWvXuy1YPN41ZhfDQ9dfbi93JItJPpZX8ra310PeybVCfbtuTi/KEDHRUbMMWhjCMVB4kFtBSK4PFWk0+HNvWFchV1guZbH10R43jJtqcVWG0GnUFEGJHMmtu5epnI6ukGn4ct66o5rqy6kS47s8ot5M9EU5K/P68WjxIwyRHwjVS9i5IWXJzoV4F1C9jSIptoM/pwcl7CWmdC2s4sGfFCMkmeFqe4N+AXmrf4p0sUzqnb4S6eH+EeVligIliR6OzEtQHKbvr/MSqgO3jMzVbDd5XliGJAowJD9CKUj0i/TfBVxVVyFygN5/DjNkO0bTCrDt0w/Caprl6whibqghd7zKTuqjMVJHc1xHB7uYnaI4IikB7XSLwYSm2J90E0pP+1SeWE8b5i/HkK9mhqiy3TC7lhYzjMkZlMjaPt0k5PaNpnMSJ0NJZbJa0xSmoZDR/FW7VXC9nVq0KbPlGdF5Hx7WF7KpeKdZMbijXqopOtPTrEheI711rOU+1ot6GiF9cUQFBtV9RoaHE0PQJVZZT5qfrhP2pUja8FXpDRVvSKxp91Oz2Ey/BUn4pkM7Lo4F7XDtEeokygSIoLg9JQuFYaGcsNTtUZIFHZqc2WpovrQvlb68yUpyJRFR4swbroY6Te7gm/LFFUK2SxERyWsVhqPpnqBw76+hCPmeHXh3YwFCvnCsztsC3uttx0eGoFDzWGqWILvxbi2lOINVl4ejHtLvpkb8LzE0rb2PlDWyEJMdjhYuOVZMJfmmkNJcnUQwRVRU1ECBTDZTxDzaqFjDML3pXnJTh+dz61FgD3pNJaio8QCfXEHVkb5SzwYyn1ycCd9vbwG9sB1CSW/5SmosGh5F/AExtMvCrhAPKTXudJOIC19YahS63lFKDaU1MrTU5HdlckKHnx3zdcLPP71Vyic9TT9GlPllv6RYOEU0wW1vqJa3kl7Yl0KhXg+oo4qCMKYuH8uQUu84RsSXHDI71zV3XWnzwa6MwXVHqHVVga+G7z8pLhkl6lqULTDoKEzOFdUdljUMMCjGrjuU7nLZMn7/7beUthiXqteXYwgn7aeIX+xJwfBmzyeGGJ0y7xiexuINyc6XoCAPazcJanIzFtaaeCHhSU7OX1++Sqn09D91ObK6dv1B0K5kp44p+4Ytb1PbQnb+GJ5X+cUfgiT8M3bYbOxuLBh63KdpOeSmJc23STnMSwwWI80qsylXTxExJLOkGp+Cu2lefQlKlFNNhVAZ2eku3A1vxIpWBeQ7aurZg7x7vrMLlpcj1NGULUQnfXIrvYxSQ7i0wb1MX2333iZBVgQ9CvntgPgjDB38284fGeaQoWPRq9Xscbixg/Kw5uqUJh5XlCY+7dMI2ptSV+ceDJV2ZPjy5ON7TIyym3asxmJ86tpYiCQZVXfDaTfJM8pmi+A1Rtmt3ZPKKOyg6m7u3FV5FsV2FXnUNJft4POjDDcWDKGlFh0neGxnUYeGd0aF+ekQxW3JeyFuMUtXO1EsffjzznlCBZ9BPgfVT3V6SR6ed3sfn+zAAW2Ru6RdluLgKv1ja3ZaJ4PS9TpmOsvKJEmq8zdn/b3DQQQ3W9ohuFscs37G0zQWt9DSaLABS56fHWhm4giKQI5Qu2+TKsSDKE0rvDOxsm9BnWnBaWX/OqFmOwkSBhnZ+YTKQSlaKSWl2Kgs2KqNwS8phYj+7c75QT46Etuj/OJwetmn6wS8bFSFcVyc9Ck1WOorfz/zXpGhB4aUUYlFU9LyfW4m5hSwIBE3LozBUbqmqw9DbMKf2f9lABGGJ0hToyIqioMdSUdJrHYkg6bujjgfcgNkP0qykPu7Ozf/mPU+o7Sk2Idov5vDq0Il8gmtEZ04+f9oqeu96z/BVf/X8dmb6zqhKomKUTiX4uOYn/PUDiUl25RViv55QPK2m42n0M17WBKndW4HMd200m8Z3V8h5ZbUuTFhrEL+z/WEciHaoMSAfuetDdswqvM+LdJyJv/zDKM47B532zg+7lZVEGAiIW2wkN2EVf5ZrmMIdabjIlwB9Gc5KaBLaSychpHN0icnjsgnjmssgW3Ufd6EYi/Zua+SenZLIrUoGfDVEbL90kaGYUmmZz5lGD0yfPt9T2NzW5v2Vx/R7P4R4oIKXghkRzWnWhYMQ9ZSMKRZmbTb3595dhFW3Bim24NZR7WrAkgbo9x71Bu/myuwlOmk61HsSTY73FO1eKeZegh3KEGaveCndpi7jwwPieHywSb+NFnsAdM5AbqUd1fnO/nkFg3qnEdN/Z7/qVAQWexpmj1KLAjHQz4CBYZ8NIh6+25FqYpNHVE3Ob8S1tx58XEs2kW9Oq6ibPA7PAqdilK7XzzyURizPtmi/IVuGOdxaNS3YjX345R3w3PduTAGh7AFU7YOjKDSJn0Hw9a2/VMYxoOe04Ypau3Xe+QTKOFH9dSc1igKMHwc1aEOhWWCYhgWsdGI0S0ypDemomqDm+M0BLLTPKICwqG9plffRgPKheKC8hnv+lJxOy69iaJsqtZtPoKinAQsBI5PNynvTbcZ8m2Tg/BZzPe3Y9o6ZVnVk7Q5awBPt5VDQ2NqcEbIS53Fc7l9IffuPBgQawB3GJOPtwKS5rMYsjk0JvZm+/bHlM4O9odegiyhbIwFcTQZobhCqiGmQXna8dcUKJiHT56mOYCDpb5OxZM0n3IxR3w4CN3n8GihVPYVxWiGhzZnv8ADeSltMyBcGYsdUvoFQQMJpJPeBfP2om1UJ013HtbnU/whQyTr2/WSI0WdSGrox9F8TenITGwn9fSK8uZR8EapNdktFNISG4OFRR2mzdG3dl5HDKGlz6PxFHiyW+wPjj9T/c3HDClh3gpsfI3Zh/GgxRCyAUN4HoSDEWl+CcUrOZKiiufThWJ+ZI9OlIwQ6G5nNcWh6oSDCxUm+L9y3aA7SUW/Punj+jXbH3QocINyxAYZMbToxF9LhmT3k6B4nmDIDfrISIL6Xx9Sth/FJwYbhhUV85URk6d5tEOH+oGkqyLtjdzSqCB9LEQSJW7wRrIZ8tEURVXfp9NxZzNJjKIYkEvaJ88U2Zy6R1jU/Pz93pcJZbWrDEnRxWQ02M8aDI7pVMNy14TMXkzosNwzyLIkSzyvfjsbjlM6JMl7lHwsEZ5mhFGbV9CSIfIaqKjDmR8oDoI8oaNveEuS4OI+pTEsbqIrOiv3Yev4+BB4+5beDh+Ajzf03j2+H6bmct7+YA603mebvd7mHF8VhZe2T5KcZZz9tvkser3e9H64cdtJqVZVqik0qH2Gf5//dfSAf/2zfRCUtnwp0iKPS7fmeEevyWRr+Acdb0IaSo6GjpSqx0OXzx2OTDmIr/pSOTcZ+QDoBCVHjrnEEF8q+Tw4CafbLG7GOvONXhIhnfWlo4PN2AtPwI1ri7wAL4VsXo8/U+7FUathaHEizDUMH9L1reY8LsdCquOoNWOuZcgdWayR9XDcV3DQXNoqoT8xDf/ZI8JWsxEuGt9gzqsDPrWMiTo+PQUpN+/+LhhSqiT50IJs3BKtte/zY6zV5ryGhoaGhoaGhoaGhoaGhoaGhoaGhoaGhoaGhoaGhoaGhoaGhoaGhoaGhoaGhoaGhoaGhoaGhoaGhoaGhoaGhoaGhoaGhoaGhoaGhsZL4f8A4FWjSoDF07YAAAAASUVORK5CYII=">
            <a:extLst>
              <a:ext uri="{FF2B5EF4-FFF2-40B4-BE49-F238E27FC236}">
                <a16:creationId xmlns="" xmlns:a16="http://schemas.microsoft.com/office/drawing/2014/main" id="{2A00C049-FA37-4392-9907-FFFA6AFD3269}"/>
              </a:ext>
            </a:extLst>
          </p:cNvPr>
          <p:cNvSpPr>
            <a:spLocks noChangeAspect="1" noChangeArrowheads="1"/>
          </p:cNvSpPr>
          <p:nvPr userDrawn="1"/>
        </p:nvSpPr>
        <p:spPr bwMode="auto">
          <a:xfrm>
            <a:off x="5943599" y="3276599"/>
            <a:ext cx="3067843" cy="3067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 name="Image 16">
            <a:extLst>
              <a:ext uri="{FF2B5EF4-FFF2-40B4-BE49-F238E27FC236}">
                <a16:creationId xmlns="" xmlns:a16="http://schemas.microsoft.com/office/drawing/2014/main" id="{F4D05059-633B-4446-8F33-BB12D49F34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
        <p:nvSpPr>
          <p:cNvPr id="19" name="Rectangle 18">
            <a:extLst>
              <a:ext uri="{FF2B5EF4-FFF2-40B4-BE49-F238E27FC236}">
                <a16:creationId xmlns="" xmlns:a16="http://schemas.microsoft.com/office/drawing/2014/main" id="{E999B351-2909-4161-94C6-AEBF0118D74F}"/>
              </a:ext>
            </a:extLst>
          </p:cNvPr>
          <p:cNvSpPr/>
          <p:nvPr userDrawn="1"/>
        </p:nvSpPr>
        <p:spPr>
          <a:xfrm>
            <a:off x="5709733" y="694576"/>
            <a:ext cx="6361295" cy="1692771"/>
          </a:xfrm>
          <a:prstGeom prst="rect">
            <a:avLst/>
          </a:prstGeom>
        </p:spPr>
        <p:txBody>
          <a:bodyPr wrap="square">
            <a:spAutoFit/>
          </a:bodyPr>
          <a:lstStyle/>
          <a:p>
            <a:pPr algn="just"/>
            <a:r>
              <a:rPr lang="fr-FR" sz="1600" b="1" dirty="0">
                <a:solidFill>
                  <a:srgbClr val="000000"/>
                </a:solidFill>
                <a:cs typeface="Arial" panose="020B0604020202020204" pitchFamily="34" charset="0"/>
              </a:rPr>
              <a:t>Partenaire CARA </a:t>
            </a:r>
          </a:p>
          <a:p>
            <a:pPr algn="just"/>
            <a:r>
              <a:rPr lang="fr-FR" sz="1400" dirty="0"/>
              <a:t>Le Club Agile Rhône Alpes « CARA » est une association qui se donne pour objectifs la promotion et la diffusion des méthodes agiles dans la région Rhône-Alpes par tous moyens de communication et d’intervention: conférences, séminaires, rencontres, accompagnement, consulting, formations.</a:t>
            </a:r>
          </a:p>
          <a:p>
            <a:pPr marL="285750" indent="-285750">
              <a:buFont typeface="Arial" panose="020B0604020202020204" pitchFamily="34" charset="0"/>
              <a:buChar char="•"/>
            </a:pPr>
            <a:endParaRPr lang="fr-FR" sz="1600" dirty="0"/>
          </a:p>
          <a:p>
            <a:endParaRPr lang="fr-FR" sz="1600" dirty="0"/>
          </a:p>
        </p:txBody>
      </p:sp>
      <p:sp>
        <p:nvSpPr>
          <p:cNvPr id="20" name="Rectangle 19">
            <a:extLst>
              <a:ext uri="{FF2B5EF4-FFF2-40B4-BE49-F238E27FC236}">
                <a16:creationId xmlns="" xmlns:a16="http://schemas.microsoft.com/office/drawing/2014/main" id="{893CB330-5A37-4F3F-AF39-7A441BD8D177}"/>
              </a:ext>
            </a:extLst>
          </p:cNvPr>
          <p:cNvSpPr/>
          <p:nvPr userDrawn="1"/>
        </p:nvSpPr>
        <p:spPr>
          <a:xfrm>
            <a:off x="5709733" y="2405516"/>
            <a:ext cx="6361295" cy="1415772"/>
          </a:xfrm>
          <a:prstGeom prst="rect">
            <a:avLst/>
          </a:prstGeom>
        </p:spPr>
        <p:txBody>
          <a:bodyPr wrap="square">
            <a:spAutoFit/>
          </a:bodyPr>
          <a:lstStyle/>
          <a:p>
            <a:pPr algn="just"/>
            <a:r>
              <a:rPr lang="fr-FR" sz="1600" b="1" dirty="0">
                <a:solidFill>
                  <a:srgbClr val="000000"/>
                </a:solidFill>
                <a:cs typeface="Arial" panose="020B0604020202020204" pitchFamily="34" charset="0"/>
              </a:rPr>
              <a:t>Partenaire PMI</a:t>
            </a:r>
          </a:p>
          <a:p>
            <a:pPr algn="just"/>
            <a:r>
              <a:rPr lang="fr-FR" sz="1400" dirty="0"/>
              <a:t>Le Project Management Institute, fondé en 1969, est une association professionnelle à but non lucratif qui propose des méthodes de Gestion de projet. Son siège est à Philadelphie en Pennsylvanie (États-Unis), elle compte plus de 700 000 membres répartis dans 125 pays. Elle élabore et publie des standards relatifs à la gestion de projet et propose différentes certifications dans ce domaine</a:t>
            </a:r>
            <a:endParaRPr lang="en-US" sz="1400" dirty="0">
              <a:solidFill>
                <a:srgbClr val="000000"/>
              </a:solidFill>
              <a:cs typeface="Arial" panose="020B0604020202020204" pitchFamily="34" charset="0"/>
            </a:endParaRPr>
          </a:p>
        </p:txBody>
      </p:sp>
      <p:sp>
        <p:nvSpPr>
          <p:cNvPr id="21" name="Rectangle 20">
            <a:extLst>
              <a:ext uri="{FF2B5EF4-FFF2-40B4-BE49-F238E27FC236}">
                <a16:creationId xmlns="" xmlns:a16="http://schemas.microsoft.com/office/drawing/2014/main" id="{C664D327-5967-44B4-A7CC-CA092FA8B5B0}"/>
              </a:ext>
            </a:extLst>
          </p:cNvPr>
          <p:cNvSpPr/>
          <p:nvPr userDrawn="1"/>
        </p:nvSpPr>
        <p:spPr>
          <a:xfrm>
            <a:off x="5709734" y="4366203"/>
            <a:ext cx="6361294" cy="1846659"/>
          </a:xfrm>
          <a:prstGeom prst="rect">
            <a:avLst/>
          </a:prstGeom>
        </p:spPr>
        <p:txBody>
          <a:bodyPr wrap="square">
            <a:spAutoFit/>
          </a:bodyPr>
          <a:lstStyle/>
          <a:p>
            <a:pPr algn="just"/>
            <a:r>
              <a:rPr lang="fr-FR" sz="1600" b="1">
                <a:solidFill>
                  <a:srgbClr val="000000"/>
                </a:solidFill>
                <a:cs typeface="Arial" panose="020B0604020202020204" pitchFamily="34" charset="0"/>
              </a:rPr>
              <a:t>Partenaire AFIS/INCOSE </a:t>
            </a:r>
            <a:r>
              <a:rPr lang="fr-FR" sz="1600" b="1">
                <a:cs typeface="Arial" panose="020B0604020202020204" pitchFamily="34" charset="0"/>
              </a:rPr>
              <a:t>- </a:t>
            </a:r>
            <a:r>
              <a:rPr lang="fr-FR" sz="1600" b="1">
                <a:solidFill>
                  <a:srgbClr val="000000"/>
                </a:solidFill>
                <a:cs typeface="Arial" panose="020B0604020202020204" pitchFamily="34" charset="0"/>
              </a:rPr>
              <a:t>Rhône Alpes (Norme IEC 15288)</a:t>
            </a:r>
          </a:p>
          <a:p>
            <a:pPr algn="just"/>
            <a:r>
              <a:rPr lang="fr-FR" sz="1400"/>
              <a:t>La maîtrise des systèmes complexes par les industriels est indispensable au maintien et à l'amélioration des positions de l'industrie française sur le marché mondial des grands systèmes, et ce quelque soit le domaine : défense, télécoms, santé, énergie… Ces systèmes font appel à de nombreuses disciplines : génie logiciel, génie électronique, sous-traitance, production,  maintenance, sécurité… L’Ingénierie Système (IS) qui en fournit la vision globale et le management associé en est le chef d’orchestre.</a:t>
            </a:r>
          </a:p>
        </p:txBody>
      </p:sp>
      <p:pic>
        <p:nvPicPr>
          <p:cNvPr id="22" name="Image 21">
            <a:extLst>
              <a:ext uri="{FF2B5EF4-FFF2-40B4-BE49-F238E27FC236}">
                <a16:creationId xmlns="" xmlns:a16="http://schemas.microsoft.com/office/drawing/2014/main" id="{26BC29C0-4E72-46B8-825C-0A889DEBB9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86931" y="3070113"/>
            <a:ext cx="1407382" cy="552430"/>
          </a:xfrm>
          <a:prstGeom prst="rect">
            <a:avLst/>
          </a:prstGeom>
        </p:spPr>
      </p:pic>
      <p:grpSp>
        <p:nvGrpSpPr>
          <p:cNvPr id="23" name="Groupe 22">
            <a:extLst>
              <a:ext uri="{FF2B5EF4-FFF2-40B4-BE49-F238E27FC236}">
                <a16:creationId xmlns="" xmlns:a16="http://schemas.microsoft.com/office/drawing/2014/main" id="{3FB4C46E-4ACB-44D6-899E-8CACE8EAF65F}"/>
              </a:ext>
            </a:extLst>
          </p:cNvPr>
          <p:cNvGrpSpPr/>
          <p:nvPr userDrawn="1"/>
        </p:nvGrpSpPr>
        <p:grpSpPr>
          <a:xfrm>
            <a:off x="3915199" y="4366203"/>
            <a:ext cx="1673563" cy="1603056"/>
            <a:chOff x="1010226" y="3295762"/>
            <a:chExt cx="1561161" cy="1217887"/>
          </a:xfrm>
        </p:grpSpPr>
        <p:pic>
          <p:nvPicPr>
            <p:cNvPr id="24" name="Image 23">
              <a:extLst>
                <a:ext uri="{FF2B5EF4-FFF2-40B4-BE49-F238E27FC236}">
                  <a16:creationId xmlns="" xmlns:a16="http://schemas.microsoft.com/office/drawing/2014/main" id="{B70AF172-EF59-42B2-93AE-6E49A14B4FA6}"/>
                </a:ext>
              </a:extLst>
            </p:cNvPr>
            <p:cNvPicPr>
              <a:picLocks noChangeAspect="1"/>
            </p:cNvPicPr>
            <p:nvPr/>
          </p:nvPicPr>
          <p:blipFill>
            <a:blip r:embed="rId4"/>
            <a:stretch>
              <a:fillRect/>
            </a:stretch>
          </p:blipFill>
          <p:spPr>
            <a:xfrm>
              <a:off x="1010226" y="3295762"/>
              <a:ext cx="1493515" cy="828336"/>
            </a:xfrm>
            <a:prstGeom prst="rect">
              <a:avLst/>
            </a:prstGeom>
          </p:spPr>
        </p:pic>
        <p:pic>
          <p:nvPicPr>
            <p:cNvPr id="25" name="Image 24">
              <a:extLst>
                <a:ext uri="{FF2B5EF4-FFF2-40B4-BE49-F238E27FC236}">
                  <a16:creationId xmlns="" xmlns:a16="http://schemas.microsoft.com/office/drawing/2014/main" id="{C1CCD1ED-67FD-4EB7-83BE-CAE2B0D1E1A6}"/>
                </a:ext>
              </a:extLst>
            </p:cNvPr>
            <p:cNvPicPr>
              <a:picLocks noChangeAspect="1"/>
            </p:cNvPicPr>
            <p:nvPr/>
          </p:nvPicPr>
          <p:blipFill>
            <a:blip r:embed="rId5"/>
            <a:stretch>
              <a:fillRect/>
            </a:stretch>
          </p:blipFill>
          <p:spPr>
            <a:xfrm>
              <a:off x="1554650" y="3917163"/>
              <a:ext cx="1016737" cy="596486"/>
            </a:xfrm>
            <a:prstGeom prst="rect">
              <a:avLst/>
            </a:prstGeom>
          </p:spPr>
        </p:pic>
      </p:grpSp>
      <p:pic>
        <p:nvPicPr>
          <p:cNvPr id="26" name="Picture 2" descr="RÃ©sultat de recherche d'images pour &quot;club agile&quot;">
            <a:extLst>
              <a:ext uri="{FF2B5EF4-FFF2-40B4-BE49-F238E27FC236}">
                <a16:creationId xmlns="" xmlns:a16="http://schemas.microsoft.com/office/drawing/2014/main" id="{B99E1A0A-AA82-413E-886B-E47473B689E9}"/>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343882" y="805002"/>
            <a:ext cx="1059195" cy="105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38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DA86EF7-22DC-4CFF-93E0-FCED3BCD8F31}"/>
              </a:ext>
            </a:extLst>
          </p:cNvPr>
          <p:cNvSpPr>
            <a:spLocks noGrp="1"/>
          </p:cNvSpPr>
          <p:nvPr>
            <p:ph type="title" hasCustomPrompt="1"/>
          </p:nvPr>
        </p:nvSpPr>
        <p:spPr/>
        <p:txBody>
          <a:bodyPr/>
          <a:lstStyle>
            <a:lvl1pPr>
              <a:defRPr/>
            </a:lvl1pPr>
          </a:lstStyle>
          <a:p>
            <a:r>
              <a:rPr lang="fr-FR" dirty="0"/>
              <a:t>sommaire</a:t>
            </a:r>
          </a:p>
        </p:txBody>
      </p:sp>
      <p:sp>
        <p:nvSpPr>
          <p:cNvPr id="9" name="Espace réservé du texte 8">
            <a:extLst>
              <a:ext uri="{FF2B5EF4-FFF2-40B4-BE49-F238E27FC236}">
                <a16:creationId xmlns="" xmlns:a16="http://schemas.microsoft.com/office/drawing/2014/main" id="{0E06C528-5CB9-40E5-97FC-01E281D0115D}"/>
              </a:ext>
            </a:extLst>
          </p:cNvPr>
          <p:cNvSpPr>
            <a:spLocks noGrp="1"/>
          </p:cNvSpPr>
          <p:nvPr>
            <p:ph type="body" sz="quarter" idx="11" hasCustomPrompt="1"/>
          </p:nvPr>
        </p:nvSpPr>
        <p:spPr>
          <a:xfrm>
            <a:off x="2916237" y="2050330"/>
            <a:ext cx="6359525" cy="4032250"/>
          </a:xfrm>
          <a:prstGeom prst="rect">
            <a:avLst/>
          </a:prstGeom>
        </p:spPr>
        <p:txBody>
          <a:bodyPr/>
          <a:lstStyle>
            <a:lvl1pPr marL="342900" indent="-342900" algn="just">
              <a:buClr>
                <a:srgbClr val="29CCD9"/>
              </a:buClr>
              <a:buFont typeface="+mj-lt"/>
              <a:buAutoNum type="arabicPeriod"/>
              <a:defRPr sz="2800">
                <a:latin typeface="+mj-lt"/>
              </a:defRPr>
            </a:lvl1pPr>
          </a:lstStyle>
          <a:p>
            <a:pPr lvl="0"/>
            <a:r>
              <a:rPr lang="fr-FR" dirty="0"/>
              <a:t>Texte</a:t>
            </a:r>
          </a:p>
          <a:p>
            <a:pPr lvl="0"/>
            <a:r>
              <a:rPr lang="fr-FR" dirty="0"/>
              <a:t>Texte</a:t>
            </a:r>
          </a:p>
          <a:p>
            <a:pPr lvl="0"/>
            <a:r>
              <a:rPr lang="fr-FR" dirty="0"/>
              <a:t>Texte</a:t>
            </a:r>
          </a:p>
          <a:p>
            <a:pPr lvl="0"/>
            <a:r>
              <a:rPr lang="fr-FR" dirty="0"/>
              <a:t>texte</a:t>
            </a:r>
          </a:p>
        </p:txBody>
      </p:sp>
      <p:sp>
        <p:nvSpPr>
          <p:cNvPr id="10" name="Picture Placeholder 1">
            <a:extLst>
              <a:ext uri="{FF2B5EF4-FFF2-40B4-BE49-F238E27FC236}">
                <a16:creationId xmlns="" xmlns:a16="http://schemas.microsoft.com/office/drawing/2014/main" id="{AEC5AF2F-FD61-43A0-AE30-8A86263D30E7}"/>
              </a:ext>
            </a:extLst>
          </p:cNvPr>
          <p:cNvSpPr>
            <a:spLocks noGrp="1"/>
          </p:cNvSpPr>
          <p:nvPr>
            <p:ph type="pic" sz="quarter" idx="12"/>
          </p:nvPr>
        </p:nvSpPr>
        <p:spPr>
          <a:xfrm>
            <a:off x="8271164" y="3214255"/>
            <a:ext cx="3241964" cy="3461184"/>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3400165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DA86EF7-22DC-4CFF-93E0-FCED3BCD8F31}"/>
              </a:ext>
            </a:extLst>
          </p:cNvPr>
          <p:cNvSpPr>
            <a:spLocks noGrp="1"/>
          </p:cNvSpPr>
          <p:nvPr>
            <p:ph type="title"/>
          </p:nvPr>
        </p:nvSpPr>
        <p:spPr/>
        <p:txBody>
          <a:bodyPr/>
          <a:lstStyle/>
          <a:p>
            <a:r>
              <a:rPr lang="fr-FR"/>
              <a:t>Modifiez le style du titre</a:t>
            </a:r>
          </a:p>
        </p:txBody>
      </p:sp>
      <p:sp>
        <p:nvSpPr>
          <p:cNvPr id="7" name="Espace réservé du texte 6">
            <a:extLst>
              <a:ext uri="{FF2B5EF4-FFF2-40B4-BE49-F238E27FC236}">
                <a16:creationId xmlns="" xmlns:a16="http://schemas.microsoft.com/office/drawing/2014/main" id="{BE053378-A45A-4063-B5AD-7A5BE23E68AB}"/>
              </a:ext>
            </a:extLst>
          </p:cNvPr>
          <p:cNvSpPr>
            <a:spLocks noGrp="1"/>
          </p:cNvSpPr>
          <p:nvPr>
            <p:ph type="body" sz="quarter" idx="10" hasCustomPrompt="1"/>
          </p:nvPr>
        </p:nvSpPr>
        <p:spPr>
          <a:xfrm>
            <a:off x="1080076" y="1661824"/>
            <a:ext cx="7772977" cy="444067"/>
          </a:xfrm>
          <a:prstGeom prst="rect">
            <a:avLst/>
          </a:prstGeom>
        </p:spPr>
        <p:txBody>
          <a:bodyPr/>
          <a:lstStyle>
            <a:lvl1pPr marL="0" indent="0">
              <a:buNone/>
              <a:defRPr sz="2400">
                <a:latin typeface="+mj-lt"/>
              </a:defRPr>
            </a:lvl1pPr>
          </a:lstStyle>
          <a:p>
            <a:pPr lvl="0"/>
            <a:r>
              <a:rPr lang="fr-FR" dirty="0"/>
              <a:t>Titre</a:t>
            </a:r>
          </a:p>
        </p:txBody>
      </p:sp>
      <p:sp>
        <p:nvSpPr>
          <p:cNvPr id="9" name="Espace réservé du texte 8">
            <a:extLst>
              <a:ext uri="{FF2B5EF4-FFF2-40B4-BE49-F238E27FC236}">
                <a16:creationId xmlns="" xmlns:a16="http://schemas.microsoft.com/office/drawing/2014/main" id="{0E06C528-5CB9-40E5-97FC-01E281D0115D}"/>
              </a:ext>
            </a:extLst>
          </p:cNvPr>
          <p:cNvSpPr>
            <a:spLocks noGrp="1"/>
          </p:cNvSpPr>
          <p:nvPr>
            <p:ph type="body" sz="quarter" idx="11" hasCustomPrompt="1"/>
          </p:nvPr>
        </p:nvSpPr>
        <p:spPr>
          <a:xfrm>
            <a:off x="1079500" y="2230438"/>
            <a:ext cx="9963150" cy="4032250"/>
          </a:xfrm>
          <a:prstGeom prst="rect">
            <a:avLst/>
          </a:prstGeom>
        </p:spPr>
        <p:txBody>
          <a:bodyPr/>
          <a:lstStyle>
            <a:lvl1pPr marL="0" indent="0">
              <a:buNone/>
              <a:defRPr sz="1600"/>
            </a:lvl1pPr>
          </a:lstStyle>
          <a:p>
            <a:pPr lvl="0"/>
            <a:r>
              <a:rPr lang="fr-FR" dirty="0"/>
              <a:t>Texte</a:t>
            </a:r>
          </a:p>
        </p:txBody>
      </p:sp>
    </p:spTree>
    <p:extLst>
      <p:ext uri="{BB962C8B-B14F-4D97-AF65-F5344CB8AC3E}">
        <p14:creationId xmlns:p14="http://schemas.microsoft.com/office/powerpoint/2010/main" val="166535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7F20E92-FEF6-42FA-A95A-6058612B2E5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 xmlns:a16="http://schemas.microsoft.com/office/drawing/2014/main" id="{436C1131-2EE5-4A67-BA01-29DF8FE00F5A}"/>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 xmlns:a16="http://schemas.microsoft.com/office/drawing/2014/main" id="{3A9FC041-D202-475D-947C-203FB6E1B03B}"/>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 xmlns:a16="http://schemas.microsoft.com/office/drawing/2014/main" id="{053C121F-E8ED-4FB9-8014-064A3144EFF7}"/>
              </a:ext>
            </a:extLst>
          </p:cNvPr>
          <p:cNvSpPr>
            <a:spLocks noGrp="1"/>
          </p:cNvSpPr>
          <p:nvPr>
            <p:ph type="dt" sz="half" idx="10"/>
          </p:nvPr>
        </p:nvSpPr>
        <p:spPr>
          <a:xfrm>
            <a:off x="838200" y="6356350"/>
            <a:ext cx="2743200" cy="365125"/>
          </a:xfrm>
          <a:prstGeom prst="rect">
            <a:avLst/>
          </a:prstGeom>
        </p:spPr>
        <p:txBody>
          <a:bodyPr/>
          <a:lstStyle/>
          <a:p>
            <a:fld id="{E9D765A7-E8AF-4059-A516-24CFDDCAA0E3}" type="datetimeFigureOut">
              <a:rPr lang="fr-FR" smtClean="0"/>
              <a:t>03/02/2022</a:t>
            </a:fld>
            <a:endParaRPr lang="fr-FR"/>
          </a:p>
        </p:txBody>
      </p:sp>
      <p:sp>
        <p:nvSpPr>
          <p:cNvPr id="6" name="Espace réservé du pied de page 5">
            <a:extLst>
              <a:ext uri="{FF2B5EF4-FFF2-40B4-BE49-F238E27FC236}">
                <a16:creationId xmlns="" xmlns:a16="http://schemas.microsoft.com/office/drawing/2014/main" id="{14C2BC7E-B9A2-4E05-B23C-66054A8C5BCB}"/>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 xmlns:a16="http://schemas.microsoft.com/office/drawing/2014/main" id="{1D08F6F1-FCD6-457F-B0FE-FB7A55EBEE35}"/>
              </a:ext>
            </a:extLst>
          </p:cNvPr>
          <p:cNvSpPr>
            <a:spLocks noGrp="1"/>
          </p:cNvSpPr>
          <p:nvPr>
            <p:ph type="sldNum" sz="quarter" idx="12"/>
          </p:nvPr>
        </p:nvSpPr>
        <p:spPr>
          <a:xfrm>
            <a:off x="8610600" y="6356350"/>
            <a:ext cx="2743200" cy="365125"/>
          </a:xfrm>
          <a:prstGeom prst="rect">
            <a:avLst/>
          </a:prstGeom>
        </p:spPr>
        <p:txBody>
          <a:bodyPr/>
          <a:lstStyle/>
          <a:p>
            <a:fld id="{932DE19B-D651-4E8E-9121-1573A69C3287}" type="slidenum">
              <a:rPr lang="fr-FR" smtClean="0"/>
              <a:t>‹N°›</a:t>
            </a:fld>
            <a:endParaRPr lang="fr-FR"/>
          </a:p>
        </p:txBody>
      </p:sp>
    </p:spTree>
    <p:extLst>
      <p:ext uri="{BB962C8B-B14F-4D97-AF65-F5344CB8AC3E}">
        <p14:creationId xmlns:p14="http://schemas.microsoft.com/office/powerpoint/2010/main" val="2441450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58F49FE-4024-4457-9896-6981DDF0AC95}"/>
              </a:ext>
            </a:extLst>
          </p:cNvPr>
          <p:cNvSpPr>
            <a:spLocks noGrp="1"/>
          </p:cNvSpPr>
          <p:nvPr>
            <p:ph type="title"/>
          </p:nvPr>
        </p:nvSpPr>
        <p:spPr>
          <a:xfrm>
            <a:off x="839788" y="365125"/>
            <a:ext cx="10515600" cy="1325563"/>
          </a:xfrm>
        </p:spPr>
        <p:txBody>
          <a:bodyPr/>
          <a:lstStyle/>
          <a:p>
            <a:r>
              <a:rPr lang="fr-FR" dirty="0"/>
              <a:t>Modifiez le style du titre</a:t>
            </a:r>
          </a:p>
        </p:txBody>
      </p:sp>
      <p:sp>
        <p:nvSpPr>
          <p:cNvPr id="3" name="Espace réservé du texte 2">
            <a:extLst>
              <a:ext uri="{FF2B5EF4-FFF2-40B4-BE49-F238E27FC236}">
                <a16:creationId xmlns="" xmlns:a16="http://schemas.microsoft.com/office/drawing/2014/main" id="{A4C180E4-8488-435E-8E3F-78657270BD3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 xmlns:a16="http://schemas.microsoft.com/office/drawing/2014/main" id="{606C0FD9-E03E-4003-9AAB-2286FB4670A9}"/>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 xmlns:a16="http://schemas.microsoft.com/office/drawing/2014/main" id="{D2E713A0-7D80-4F4C-B188-569041DB45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 xmlns:a16="http://schemas.microsoft.com/office/drawing/2014/main" id="{75155A97-6555-4538-BC75-CC8666FAD76C}"/>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 xmlns:a16="http://schemas.microsoft.com/office/drawing/2014/main" id="{1495DEC9-D092-42DB-9D63-A006DE9D3E1C}"/>
              </a:ext>
            </a:extLst>
          </p:cNvPr>
          <p:cNvSpPr>
            <a:spLocks noGrp="1"/>
          </p:cNvSpPr>
          <p:nvPr>
            <p:ph type="dt" sz="half" idx="10"/>
          </p:nvPr>
        </p:nvSpPr>
        <p:spPr>
          <a:xfrm>
            <a:off x="838200" y="6356350"/>
            <a:ext cx="2743200" cy="365125"/>
          </a:xfrm>
          <a:prstGeom prst="rect">
            <a:avLst/>
          </a:prstGeom>
        </p:spPr>
        <p:txBody>
          <a:bodyPr/>
          <a:lstStyle/>
          <a:p>
            <a:fld id="{E9D765A7-E8AF-4059-A516-24CFDDCAA0E3}" type="datetimeFigureOut">
              <a:rPr lang="fr-FR" smtClean="0"/>
              <a:t>03/02/2022</a:t>
            </a:fld>
            <a:endParaRPr lang="fr-FR"/>
          </a:p>
        </p:txBody>
      </p:sp>
      <p:sp>
        <p:nvSpPr>
          <p:cNvPr id="8" name="Espace réservé du pied de page 7">
            <a:extLst>
              <a:ext uri="{FF2B5EF4-FFF2-40B4-BE49-F238E27FC236}">
                <a16:creationId xmlns="" xmlns:a16="http://schemas.microsoft.com/office/drawing/2014/main" id="{D76AF41C-C714-4083-940A-F7EC7B962C4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 xmlns:a16="http://schemas.microsoft.com/office/drawing/2014/main" id="{D7E297F4-DE02-4D43-AE05-B7F6D708DA99}"/>
              </a:ext>
            </a:extLst>
          </p:cNvPr>
          <p:cNvSpPr>
            <a:spLocks noGrp="1"/>
          </p:cNvSpPr>
          <p:nvPr>
            <p:ph type="sldNum" sz="quarter" idx="12"/>
          </p:nvPr>
        </p:nvSpPr>
        <p:spPr>
          <a:xfrm>
            <a:off x="8610600" y="6356350"/>
            <a:ext cx="2743200" cy="365125"/>
          </a:xfrm>
          <a:prstGeom prst="rect">
            <a:avLst/>
          </a:prstGeom>
        </p:spPr>
        <p:txBody>
          <a:bodyPr/>
          <a:lstStyle/>
          <a:p>
            <a:fld id="{932DE19B-D651-4E8E-9121-1573A69C3287}" type="slidenum">
              <a:rPr lang="fr-FR" smtClean="0"/>
              <a:t>‹N°›</a:t>
            </a:fld>
            <a:endParaRPr lang="fr-FR"/>
          </a:p>
        </p:txBody>
      </p:sp>
    </p:spTree>
    <p:extLst>
      <p:ext uri="{BB962C8B-B14F-4D97-AF65-F5344CB8AC3E}">
        <p14:creationId xmlns:p14="http://schemas.microsoft.com/office/powerpoint/2010/main" val="3968073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Picture Placeholder 1">
            <a:extLst>
              <a:ext uri="{FF2B5EF4-FFF2-40B4-BE49-F238E27FC236}">
                <a16:creationId xmlns="" xmlns:a16="http://schemas.microsoft.com/office/drawing/2014/main" id="{2980D64F-EB31-455F-84F4-EABDEB8EDD8B}"/>
              </a:ext>
            </a:extLst>
          </p:cNvPr>
          <p:cNvSpPr>
            <a:spLocks noGrp="1"/>
          </p:cNvSpPr>
          <p:nvPr>
            <p:ph type="pic" sz="quarter" idx="13"/>
          </p:nvPr>
        </p:nvSpPr>
        <p:spPr>
          <a:xfrm>
            <a:off x="-26619" y="895350"/>
            <a:ext cx="12192000" cy="2800350"/>
          </a:xfrm>
          <a:prstGeom prst="rect">
            <a:avLst/>
          </a:prstGeom>
        </p:spPr>
      </p:sp>
      <p:sp>
        <p:nvSpPr>
          <p:cNvPr id="2" name="Titre 1">
            <a:extLst>
              <a:ext uri="{FF2B5EF4-FFF2-40B4-BE49-F238E27FC236}">
                <a16:creationId xmlns="" xmlns:a16="http://schemas.microsoft.com/office/drawing/2014/main" id="{C7A6E8E2-1605-4097-B55E-24BE84E2F932}"/>
              </a:ext>
            </a:extLst>
          </p:cNvPr>
          <p:cNvSpPr>
            <a:spLocks noGrp="1"/>
          </p:cNvSpPr>
          <p:nvPr>
            <p:ph type="title"/>
          </p:nvPr>
        </p:nvSpPr>
        <p:spPr/>
        <p:txBody>
          <a:bodyPr/>
          <a:lstStyle/>
          <a:p>
            <a:r>
              <a:rPr lang="fr-FR" dirty="0"/>
              <a:t>Modifiez le style du titre</a:t>
            </a:r>
          </a:p>
        </p:txBody>
      </p:sp>
      <p:sp>
        <p:nvSpPr>
          <p:cNvPr id="7" name="Shape 5113">
            <a:extLst>
              <a:ext uri="{FF2B5EF4-FFF2-40B4-BE49-F238E27FC236}">
                <a16:creationId xmlns="" xmlns:a16="http://schemas.microsoft.com/office/drawing/2014/main" id="{CABCF038-596A-41BB-B803-5ADF054211B7}"/>
              </a:ext>
            </a:extLst>
          </p:cNvPr>
          <p:cNvSpPr/>
          <p:nvPr userDrawn="1"/>
        </p:nvSpPr>
        <p:spPr>
          <a:xfrm>
            <a:off x="5888499" y="4441372"/>
            <a:ext cx="361765" cy="358815"/>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rgbClr val="29CCD9"/>
          </a:solidFill>
          <a:ln>
            <a:noFill/>
          </a:ln>
        </p:spPr>
        <p:txBody>
          <a:bodyPr lIns="45700" tIns="22850" rIns="45700" bIns="22850" anchor="ctr" anchorCtr="0">
            <a:noAutofit/>
          </a:bodyPr>
          <a:lstStyle/>
          <a:p>
            <a:endParaRPr>
              <a:solidFill>
                <a:schemeClr val="dk1"/>
              </a:solidFill>
              <a:ea typeface="Roboto"/>
              <a:cs typeface="Roboto"/>
              <a:sym typeface="Roboto"/>
            </a:endParaRPr>
          </a:p>
        </p:txBody>
      </p:sp>
      <p:sp>
        <p:nvSpPr>
          <p:cNvPr id="8" name="Shape 5150">
            <a:extLst>
              <a:ext uri="{FF2B5EF4-FFF2-40B4-BE49-F238E27FC236}">
                <a16:creationId xmlns="" xmlns:a16="http://schemas.microsoft.com/office/drawing/2014/main" id="{9960C70D-73CB-4155-BA2D-054F8789F27F}"/>
              </a:ext>
            </a:extLst>
          </p:cNvPr>
          <p:cNvSpPr/>
          <p:nvPr userDrawn="1"/>
        </p:nvSpPr>
        <p:spPr>
          <a:xfrm>
            <a:off x="9767573" y="4499429"/>
            <a:ext cx="451020" cy="300758"/>
          </a:xfrm>
          <a:custGeom>
            <a:avLst/>
            <a:gdLst/>
            <a:ahLst/>
            <a:cxnLst/>
            <a:rect l="0" t="0" r="0" b="0"/>
            <a:pathLst>
              <a:path w="120000" h="120000" extrusionOk="0">
                <a:moveTo>
                  <a:pt x="49014" y="91513"/>
                </a:moveTo>
                <a:lnTo>
                  <a:pt x="49014" y="91513"/>
                </a:lnTo>
                <a:cubicBezTo>
                  <a:pt x="44909" y="100771"/>
                  <a:pt x="46841" y="110385"/>
                  <a:pt x="53360" y="116439"/>
                </a:cubicBezTo>
                <a:cubicBezTo>
                  <a:pt x="57706" y="119643"/>
                  <a:pt x="64225" y="119643"/>
                  <a:pt x="68329" y="110385"/>
                </a:cubicBezTo>
                <a:cubicBezTo>
                  <a:pt x="72676" y="97566"/>
                  <a:pt x="98269" y="3204"/>
                  <a:pt x="96096" y="3204"/>
                </a:cubicBezTo>
                <a:cubicBezTo>
                  <a:pt x="93923" y="0"/>
                  <a:pt x="53360" y="81899"/>
                  <a:pt x="49014" y="91513"/>
                </a:cubicBezTo>
                <a:close/>
                <a:moveTo>
                  <a:pt x="59879" y="25281"/>
                </a:moveTo>
                <a:lnTo>
                  <a:pt x="59879" y="25281"/>
                </a:lnTo>
                <a:cubicBezTo>
                  <a:pt x="62052" y="25281"/>
                  <a:pt x="64225" y="25281"/>
                  <a:pt x="66156" y="25281"/>
                </a:cubicBezTo>
                <a:cubicBezTo>
                  <a:pt x="70503" y="18872"/>
                  <a:pt x="72676" y="15667"/>
                  <a:pt x="74849" y="9258"/>
                </a:cubicBezTo>
                <a:cubicBezTo>
                  <a:pt x="70503" y="6053"/>
                  <a:pt x="66156" y="6053"/>
                  <a:pt x="59879" y="6053"/>
                </a:cubicBezTo>
                <a:cubicBezTo>
                  <a:pt x="25593" y="6053"/>
                  <a:pt x="0" y="47359"/>
                  <a:pt x="0" y="100771"/>
                </a:cubicBezTo>
                <a:cubicBezTo>
                  <a:pt x="0" y="103976"/>
                  <a:pt x="0" y="107181"/>
                  <a:pt x="0" y="110385"/>
                </a:cubicBezTo>
                <a:cubicBezTo>
                  <a:pt x="0" y="116439"/>
                  <a:pt x="4104" y="119643"/>
                  <a:pt x="6277" y="119643"/>
                </a:cubicBezTo>
                <a:cubicBezTo>
                  <a:pt x="10623" y="119643"/>
                  <a:pt x="12796" y="113590"/>
                  <a:pt x="12796" y="110385"/>
                </a:cubicBezTo>
                <a:cubicBezTo>
                  <a:pt x="12796" y="107181"/>
                  <a:pt x="12796" y="103976"/>
                  <a:pt x="12796" y="100771"/>
                </a:cubicBezTo>
                <a:cubicBezTo>
                  <a:pt x="12796" y="56973"/>
                  <a:pt x="31871" y="25281"/>
                  <a:pt x="59879" y="25281"/>
                </a:cubicBezTo>
                <a:close/>
                <a:moveTo>
                  <a:pt x="102615" y="34896"/>
                </a:moveTo>
                <a:lnTo>
                  <a:pt x="102615" y="34896"/>
                </a:lnTo>
                <a:cubicBezTo>
                  <a:pt x="100442" y="40949"/>
                  <a:pt x="100442" y="47359"/>
                  <a:pt x="98269" y="53768"/>
                </a:cubicBezTo>
                <a:cubicBezTo>
                  <a:pt x="104547" y="66231"/>
                  <a:pt x="106720" y="85103"/>
                  <a:pt x="106720" y="100771"/>
                </a:cubicBezTo>
                <a:cubicBezTo>
                  <a:pt x="106720" y="103976"/>
                  <a:pt x="106720" y="107181"/>
                  <a:pt x="106720" y="110385"/>
                </a:cubicBezTo>
                <a:cubicBezTo>
                  <a:pt x="106720" y="113590"/>
                  <a:pt x="108893" y="119643"/>
                  <a:pt x="113239" y="119643"/>
                </a:cubicBezTo>
                <a:lnTo>
                  <a:pt x="113239" y="119643"/>
                </a:lnTo>
                <a:cubicBezTo>
                  <a:pt x="115412" y="119643"/>
                  <a:pt x="119758" y="116439"/>
                  <a:pt x="119758" y="110385"/>
                </a:cubicBezTo>
                <a:cubicBezTo>
                  <a:pt x="119758" y="107181"/>
                  <a:pt x="119758" y="103976"/>
                  <a:pt x="119758" y="100771"/>
                </a:cubicBezTo>
                <a:cubicBezTo>
                  <a:pt x="119758" y="75845"/>
                  <a:pt x="113239" y="53768"/>
                  <a:pt x="102615" y="34896"/>
                </a:cubicBezTo>
                <a:close/>
              </a:path>
            </a:pathLst>
          </a:custGeom>
          <a:solidFill>
            <a:srgbClr val="29CCD9"/>
          </a:solidFill>
          <a:ln>
            <a:noFill/>
          </a:ln>
        </p:spPr>
        <p:txBody>
          <a:bodyPr lIns="45700" tIns="22850" rIns="45700" bIns="22850" anchor="ctr" anchorCtr="0">
            <a:noAutofit/>
          </a:bodyPr>
          <a:lstStyle/>
          <a:p>
            <a:endParaRPr>
              <a:solidFill>
                <a:schemeClr val="dk1"/>
              </a:solidFill>
              <a:ea typeface="Roboto"/>
              <a:cs typeface="Roboto"/>
              <a:sym typeface="Roboto"/>
            </a:endParaRPr>
          </a:p>
        </p:txBody>
      </p:sp>
      <p:sp>
        <p:nvSpPr>
          <p:cNvPr id="10" name="AutoShape 113">
            <a:extLst>
              <a:ext uri="{FF2B5EF4-FFF2-40B4-BE49-F238E27FC236}">
                <a16:creationId xmlns="" xmlns:a16="http://schemas.microsoft.com/office/drawing/2014/main" id="{C2E34052-F6E9-4C0A-9EF1-4DCD927A9C56}"/>
              </a:ext>
            </a:extLst>
          </p:cNvPr>
          <p:cNvSpPr>
            <a:spLocks/>
          </p:cNvSpPr>
          <p:nvPr userDrawn="1"/>
        </p:nvSpPr>
        <p:spPr bwMode="auto">
          <a:xfrm>
            <a:off x="1973407" y="4435061"/>
            <a:ext cx="250474" cy="365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29CCD9"/>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sp>
        <p:nvSpPr>
          <p:cNvPr id="21" name="Espace réservé du texte 20">
            <a:extLst>
              <a:ext uri="{FF2B5EF4-FFF2-40B4-BE49-F238E27FC236}">
                <a16:creationId xmlns="" xmlns:a16="http://schemas.microsoft.com/office/drawing/2014/main" id="{12614132-A156-4ADC-806D-8960A00F899F}"/>
              </a:ext>
            </a:extLst>
          </p:cNvPr>
          <p:cNvSpPr>
            <a:spLocks noGrp="1"/>
          </p:cNvSpPr>
          <p:nvPr>
            <p:ph type="body" sz="quarter" idx="14" hasCustomPrompt="1"/>
          </p:nvPr>
        </p:nvSpPr>
        <p:spPr>
          <a:xfrm>
            <a:off x="774669" y="5001909"/>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2" name="Espace réservé du texte 20">
            <a:extLst>
              <a:ext uri="{FF2B5EF4-FFF2-40B4-BE49-F238E27FC236}">
                <a16:creationId xmlns="" xmlns:a16="http://schemas.microsoft.com/office/drawing/2014/main" id="{3480E266-9984-4B53-84BB-37DB2EEC7B06}"/>
              </a:ext>
            </a:extLst>
          </p:cNvPr>
          <p:cNvSpPr>
            <a:spLocks noGrp="1"/>
          </p:cNvSpPr>
          <p:nvPr>
            <p:ph type="body" sz="quarter" idx="15" hasCustomPrompt="1"/>
          </p:nvPr>
        </p:nvSpPr>
        <p:spPr>
          <a:xfrm>
            <a:off x="4772025" y="5001909"/>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3" name="Espace réservé du texte 20">
            <a:extLst>
              <a:ext uri="{FF2B5EF4-FFF2-40B4-BE49-F238E27FC236}">
                <a16:creationId xmlns="" xmlns:a16="http://schemas.microsoft.com/office/drawing/2014/main" id="{8818F4B2-D07E-44F4-8519-CAD34B6B5797}"/>
              </a:ext>
            </a:extLst>
          </p:cNvPr>
          <p:cNvSpPr>
            <a:spLocks noGrp="1"/>
          </p:cNvSpPr>
          <p:nvPr>
            <p:ph type="body" sz="quarter" idx="16" hasCustomPrompt="1"/>
          </p:nvPr>
        </p:nvSpPr>
        <p:spPr>
          <a:xfrm>
            <a:off x="8669108" y="5001908"/>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5" name="Espace réservé du texte 24">
            <a:extLst>
              <a:ext uri="{FF2B5EF4-FFF2-40B4-BE49-F238E27FC236}">
                <a16:creationId xmlns="" xmlns:a16="http://schemas.microsoft.com/office/drawing/2014/main" id="{611346F5-752C-4B68-AB60-41179BD45454}"/>
              </a:ext>
            </a:extLst>
          </p:cNvPr>
          <p:cNvSpPr>
            <a:spLocks noGrp="1"/>
          </p:cNvSpPr>
          <p:nvPr>
            <p:ph type="body" sz="quarter" idx="17" hasCustomPrompt="1"/>
          </p:nvPr>
        </p:nvSpPr>
        <p:spPr>
          <a:xfrm>
            <a:off x="774669" y="5454140"/>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
        <p:nvSpPr>
          <p:cNvPr id="26" name="Espace réservé du texte 24">
            <a:extLst>
              <a:ext uri="{FF2B5EF4-FFF2-40B4-BE49-F238E27FC236}">
                <a16:creationId xmlns="" xmlns:a16="http://schemas.microsoft.com/office/drawing/2014/main" id="{5C5768D7-76CC-4085-9485-5471DB8F78A5}"/>
              </a:ext>
            </a:extLst>
          </p:cNvPr>
          <p:cNvSpPr>
            <a:spLocks noGrp="1"/>
          </p:cNvSpPr>
          <p:nvPr>
            <p:ph type="body" sz="quarter" idx="18" hasCustomPrompt="1"/>
          </p:nvPr>
        </p:nvSpPr>
        <p:spPr>
          <a:xfrm>
            <a:off x="4785728" y="5454140"/>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
        <p:nvSpPr>
          <p:cNvPr id="27" name="Espace réservé du texte 24">
            <a:extLst>
              <a:ext uri="{FF2B5EF4-FFF2-40B4-BE49-F238E27FC236}">
                <a16:creationId xmlns="" xmlns:a16="http://schemas.microsoft.com/office/drawing/2014/main" id="{34D9B4EC-503A-48F4-A756-C8BE346515A9}"/>
              </a:ext>
            </a:extLst>
          </p:cNvPr>
          <p:cNvSpPr>
            <a:spLocks noGrp="1"/>
          </p:cNvSpPr>
          <p:nvPr>
            <p:ph type="body" sz="quarter" idx="19" hasCustomPrompt="1"/>
          </p:nvPr>
        </p:nvSpPr>
        <p:spPr>
          <a:xfrm>
            <a:off x="8679316" y="5454141"/>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Tree>
    <p:extLst>
      <p:ext uri="{BB962C8B-B14F-4D97-AF65-F5344CB8AC3E}">
        <p14:creationId xmlns:p14="http://schemas.microsoft.com/office/powerpoint/2010/main" val="2319037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DE20B8B0-AA48-429F-965F-90FCFBF5ED4A}"/>
              </a:ext>
            </a:extLst>
          </p:cNvPr>
          <p:cNvSpPr/>
          <p:nvPr userDrawn="1"/>
        </p:nvSpPr>
        <p:spPr>
          <a:xfrm>
            <a:off x="838200" y="1468583"/>
            <a:ext cx="3932237" cy="526471"/>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 xmlns:a16="http://schemas.microsoft.com/office/drawing/2014/main" id="{CB870B07-D15E-4319-9650-23D225069C3C}"/>
              </a:ext>
            </a:extLst>
          </p:cNvPr>
          <p:cNvSpPr/>
          <p:nvPr userDrawn="1"/>
        </p:nvSpPr>
        <p:spPr>
          <a:xfrm>
            <a:off x="678872" y="1731819"/>
            <a:ext cx="4281053" cy="4281054"/>
          </a:xfrm>
          <a:prstGeom prst="rect">
            <a:avLst/>
          </a:prstGeom>
          <a:noFill/>
          <a:ln w="28575">
            <a:solidFill>
              <a:srgbClr val="29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 xmlns:a16="http://schemas.microsoft.com/office/drawing/2014/main" id="{70B4E7A8-71A4-47FF-9525-9A54A98E94BD}"/>
              </a:ext>
            </a:extLst>
          </p:cNvPr>
          <p:cNvSpPr>
            <a:spLocks noGrp="1"/>
          </p:cNvSpPr>
          <p:nvPr>
            <p:ph type="title"/>
          </p:nvPr>
        </p:nvSpPr>
        <p:spPr>
          <a:xfrm>
            <a:off x="838200" y="1484169"/>
            <a:ext cx="3932237" cy="526471"/>
          </a:xfrm>
        </p:spPr>
        <p:txBody>
          <a:bodyPr anchor="ctr"/>
          <a:lstStyle>
            <a:lvl1pPr>
              <a:defRPr sz="2400">
                <a:solidFill>
                  <a:schemeClr val="bg1"/>
                </a:solidFill>
              </a:defRPr>
            </a:lvl1pPr>
          </a:lstStyle>
          <a:p>
            <a:r>
              <a:rPr lang="fr-FR" dirty="0"/>
              <a:t>Modifiez le style du titre</a:t>
            </a:r>
          </a:p>
        </p:txBody>
      </p:sp>
      <p:sp>
        <p:nvSpPr>
          <p:cNvPr id="3" name="Espace réservé du contenu 2">
            <a:extLst>
              <a:ext uri="{FF2B5EF4-FFF2-40B4-BE49-F238E27FC236}">
                <a16:creationId xmlns="" xmlns:a16="http://schemas.microsoft.com/office/drawing/2014/main" id="{49CD61B5-3DD9-4529-B8EC-58F3931A5F24}"/>
              </a:ext>
            </a:extLst>
          </p:cNvPr>
          <p:cNvSpPr>
            <a:spLocks noGrp="1"/>
          </p:cNvSpPr>
          <p:nvPr>
            <p:ph idx="1"/>
          </p:nvPr>
        </p:nvSpPr>
        <p:spPr>
          <a:xfrm>
            <a:off x="5180012" y="1139248"/>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 xmlns:a16="http://schemas.microsoft.com/office/drawing/2014/main" id="{492B6255-C9F7-4C09-9468-46237F4C4AAF}"/>
              </a:ext>
            </a:extLst>
          </p:cNvPr>
          <p:cNvSpPr>
            <a:spLocks noGrp="1"/>
          </p:cNvSpPr>
          <p:nvPr>
            <p:ph type="body" sz="half" idx="2"/>
          </p:nvPr>
        </p:nvSpPr>
        <p:spPr>
          <a:xfrm>
            <a:off x="839788" y="2258290"/>
            <a:ext cx="3932237" cy="361069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 xmlns:a16="http://schemas.microsoft.com/office/drawing/2014/main" id="{2143D0DA-AAE0-45A8-A41C-2A751E19C1D6}"/>
              </a:ext>
            </a:extLst>
          </p:cNvPr>
          <p:cNvSpPr>
            <a:spLocks noGrp="1"/>
          </p:cNvSpPr>
          <p:nvPr>
            <p:ph type="dt" sz="half" idx="10"/>
          </p:nvPr>
        </p:nvSpPr>
        <p:spPr>
          <a:xfrm>
            <a:off x="838200" y="6356350"/>
            <a:ext cx="2743200" cy="365125"/>
          </a:xfrm>
          <a:prstGeom prst="rect">
            <a:avLst/>
          </a:prstGeom>
        </p:spPr>
        <p:txBody>
          <a:bodyPr/>
          <a:lstStyle/>
          <a:p>
            <a:fld id="{E9D765A7-E8AF-4059-A516-24CFDDCAA0E3}" type="datetimeFigureOut">
              <a:rPr lang="fr-FR" smtClean="0"/>
              <a:t>03/02/2022</a:t>
            </a:fld>
            <a:endParaRPr lang="fr-FR"/>
          </a:p>
        </p:txBody>
      </p:sp>
      <p:sp>
        <p:nvSpPr>
          <p:cNvPr id="6" name="Espace réservé du pied de page 5">
            <a:extLst>
              <a:ext uri="{FF2B5EF4-FFF2-40B4-BE49-F238E27FC236}">
                <a16:creationId xmlns="" xmlns:a16="http://schemas.microsoft.com/office/drawing/2014/main" id="{71638E2B-FB87-45C1-B078-576C37B9657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 xmlns:a16="http://schemas.microsoft.com/office/drawing/2014/main" id="{3EECD7C9-1CA7-4EA3-A188-321C5169D123}"/>
              </a:ext>
            </a:extLst>
          </p:cNvPr>
          <p:cNvSpPr>
            <a:spLocks noGrp="1"/>
          </p:cNvSpPr>
          <p:nvPr>
            <p:ph type="sldNum" sz="quarter" idx="12"/>
          </p:nvPr>
        </p:nvSpPr>
        <p:spPr>
          <a:xfrm>
            <a:off x="8610600" y="6356350"/>
            <a:ext cx="2743200" cy="365125"/>
          </a:xfrm>
          <a:prstGeom prst="rect">
            <a:avLst/>
          </a:prstGeom>
        </p:spPr>
        <p:txBody>
          <a:bodyPr/>
          <a:lstStyle/>
          <a:p>
            <a:fld id="{932DE19B-D651-4E8E-9121-1573A69C3287}" type="slidenum">
              <a:rPr lang="fr-FR" smtClean="0"/>
              <a:t>‹N°›</a:t>
            </a:fld>
            <a:endParaRPr lang="fr-FR"/>
          </a:p>
        </p:txBody>
      </p:sp>
      <p:sp>
        <p:nvSpPr>
          <p:cNvPr id="13" name="Espace réservé du texte 12">
            <a:extLst>
              <a:ext uri="{FF2B5EF4-FFF2-40B4-BE49-F238E27FC236}">
                <a16:creationId xmlns="" xmlns:a16="http://schemas.microsoft.com/office/drawing/2014/main" id="{8EE01E77-3BC0-448A-A326-E1F5D63A6712}"/>
              </a:ext>
            </a:extLst>
          </p:cNvPr>
          <p:cNvSpPr>
            <a:spLocks noGrp="1"/>
          </p:cNvSpPr>
          <p:nvPr>
            <p:ph type="body" sz="quarter" idx="13" hasCustomPrompt="1"/>
          </p:nvPr>
        </p:nvSpPr>
        <p:spPr>
          <a:xfrm>
            <a:off x="0" y="0"/>
            <a:ext cx="12192000" cy="987425"/>
          </a:xfrm>
          <a:prstGeom prst="rect">
            <a:avLst/>
          </a:prstGeom>
        </p:spPr>
        <p:txBody>
          <a:bodyPr anchor="ctr"/>
          <a:lstStyle>
            <a:lvl1pPr marL="0" indent="0" algn="ctr">
              <a:buNone/>
              <a:defRPr sz="6000">
                <a:latin typeface="+mj-lt"/>
              </a:defRPr>
            </a:lvl1pPr>
          </a:lstStyle>
          <a:p>
            <a:pPr lvl="0"/>
            <a:r>
              <a:rPr lang="fr-FR" dirty="0"/>
              <a:t>Modifier le titre</a:t>
            </a:r>
          </a:p>
        </p:txBody>
      </p:sp>
    </p:spTree>
    <p:extLst>
      <p:ext uri="{BB962C8B-B14F-4D97-AF65-F5344CB8AC3E}">
        <p14:creationId xmlns:p14="http://schemas.microsoft.com/office/powerpoint/2010/main" val="33716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 xmlns:a16="http://schemas.microsoft.com/office/drawing/2014/main" id="{5D30299E-C291-45F9-A7AB-3B97B6BC5A5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 xmlns:a16="http://schemas.microsoft.com/office/drawing/2014/main" id="{0A4FC3EC-A5AC-44B1-824B-A791BDCC07BB}"/>
              </a:ext>
            </a:extLst>
          </p:cNvPr>
          <p:cNvSpPr/>
          <p:nvPr userDrawn="1"/>
        </p:nvSpPr>
        <p:spPr>
          <a:xfrm>
            <a:off x="-5" y="-19049"/>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3659502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 xmlns:a16="http://schemas.microsoft.com/office/drawing/2014/main" id="{D7D70130-2C0B-43AC-8E83-3262CB062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194"/>
            <a:ext cx="12192000" cy="6858000"/>
          </a:xfrm>
          <a:prstGeom prst="rect">
            <a:avLst/>
          </a:prstGeom>
        </p:spPr>
      </p:pic>
      <p:sp>
        <p:nvSpPr>
          <p:cNvPr id="3" name="Rectangle 2">
            <a:extLst>
              <a:ext uri="{FF2B5EF4-FFF2-40B4-BE49-F238E27FC236}">
                <a16:creationId xmlns="" xmlns:a16="http://schemas.microsoft.com/office/drawing/2014/main" id="{A4E2BE55-4B99-41B5-A10E-F4E7A5641E27}"/>
              </a:ext>
            </a:extLst>
          </p:cNvPr>
          <p:cNvSpPr/>
          <p:nvPr userDrawn="1"/>
        </p:nvSpPr>
        <p:spPr>
          <a:xfrm>
            <a:off x="0" y="-21194"/>
            <a:ext cx="12216063" cy="6858000"/>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 xmlns:a16="http://schemas.microsoft.com/office/drawing/2014/main" id="{2BD10091-B7A4-49FB-A90C-B0598CF82750}"/>
              </a:ext>
            </a:extLst>
          </p:cNvPr>
          <p:cNvSpPr txBox="1"/>
          <p:nvPr userDrawn="1"/>
        </p:nvSpPr>
        <p:spPr>
          <a:xfrm>
            <a:off x="8305797" y="3719323"/>
            <a:ext cx="3886200" cy="1231106"/>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26,</a:t>
            </a:r>
            <a:r>
              <a:rPr lang="fr-FR" sz="1600" baseline="0" dirty="0">
                <a:solidFill>
                  <a:schemeClr val="bg1"/>
                </a:solidFill>
                <a:latin typeface="Arial" charset="0"/>
                <a:ea typeface="Arial" charset="0"/>
                <a:cs typeface="Arial" charset="0"/>
              </a:rPr>
              <a:t> avenue Jean </a:t>
            </a:r>
            <a:r>
              <a:rPr lang="fr-FR" sz="1600" baseline="0" dirty="0" err="1">
                <a:solidFill>
                  <a:schemeClr val="bg1"/>
                </a:solidFill>
                <a:latin typeface="Arial" charset="0"/>
                <a:ea typeface="Arial" charset="0"/>
                <a:cs typeface="Arial" charset="0"/>
              </a:rPr>
              <a:t>Kuntzmann</a:t>
            </a:r>
            <a:endParaRPr lang="fr-FR" sz="1600" baseline="0" dirty="0">
              <a:solidFill>
                <a:schemeClr val="bg1"/>
              </a:solidFill>
              <a:latin typeface="Arial" charset="0"/>
              <a:ea typeface="Arial" charset="0"/>
              <a:cs typeface="Arial" charset="0"/>
            </a:endParaRPr>
          </a:p>
          <a:p>
            <a:pPr algn="ctr"/>
            <a:r>
              <a:rPr lang="fr-FR" sz="1600" baseline="0" dirty="0">
                <a:solidFill>
                  <a:schemeClr val="bg1"/>
                </a:solidFill>
                <a:latin typeface="Arial" charset="0"/>
                <a:ea typeface="Arial" charset="0"/>
                <a:cs typeface="Arial" charset="0"/>
              </a:rPr>
              <a:t>38330 Montbonnot-Saint-Martin</a:t>
            </a:r>
          </a:p>
          <a:p>
            <a:endParaRPr lang="fr-FR" dirty="0"/>
          </a:p>
        </p:txBody>
      </p:sp>
      <p:sp>
        <p:nvSpPr>
          <p:cNvPr id="6" name="ZoneTexte 5">
            <a:extLst>
              <a:ext uri="{FF2B5EF4-FFF2-40B4-BE49-F238E27FC236}">
                <a16:creationId xmlns=""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sp>
        <p:nvSpPr>
          <p:cNvPr id="9" name="Rectangle 8">
            <a:extLst>
              <a:ext uri="{FF2B5EF4-FFF2-40B4-BE49-F238E27FC236}">
                <a16:creationId xmlns="" xmlns:a16="http://schemas.microsoft.com/office/drawing/2014/main" id="{03F3F603-322A-4223-B641-A7A154990C6D}"/>
              </a:ext>
            </a:extLst>
          </p:cNvPr>
          <p:cNvSpPr/>
          <p:nvPr userDrawn="1"/>
        </p:nvSpPr>
        <p:spPr>
          <a:xfrm rot="10800000" flipV="1">
            <a:off x="4602199" y="599217"/>
            <a:ext cx="3545056" cy="121838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pic>
        <p:nvPicPr>
          <p:cNvPr id="10" name="Image 9">
            <a:extLst>
              <a:ext uri="{FF2B5EF4-FFF2-40B4-BE49-F238E27FC236}">
                <a16:creationId xmlns=""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4" name="Espace réservé du texte 13">
            <a:extLst>
              <a:ext uri="{FF2B5EF4-FFF2-40B4-BE49-F238E27FC236}">
                <a16:creationId xmlns="" xmlns:a16="http://schemas.microsoft.com/office/drawing/2014/main" id="{57F7E1C9-E68E-49C1-96F9-7DE039F3F695}"/>
              </a:ext>
            </a:extLst>
          </p:cNvPr>
          <p:cNvSpPr>
            <a:spLocks noGrp="1"/>
          </p:cNvSpPr>
          <p:nvPr>
            <p:ph type="body" sz="quarter" idx="10" hasCustomPrompt="1"/>
          </p:nvPr>
        </p:nvSpPr>
        <p:spPr>
          <a:xfrm>
            <a:off x="297833" y="3719323"/>
            <a:ext cx="4176713" cy="1477328"/>
          </a:xfrm>
          <a:prstGeom prst="rect">
            <a:avLst/>
          </a:prstGeom>
        </p:spPr>
        <p:txBody>
          <a:bodyPr/>
          <a:lstStyle>
            <a:lvl5pPr marL="18288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Bebas Neue" panose="020B0606020202050201" pitchFamily="34" charset="0"/>
                <a:ea typeface="Arial" charset="0"/>
                <a:cs typeface="Arial" charset="0"/>
              </a:rPr>
              <a:t>Nom prénom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Titre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07 82 11 74 11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prénom.nom@kaizen-solutions.net  </a:t>
            </a:r>
          </a:p>
        </p:txBody>
      </p:sp>
    </p:spTree>
    <p:extLst>
      <p:ext uri="{BB962C8B-B14F-4D97-AF65-F5344CB8AC3E}">
        <p14:creationId xmlns:p14="http://schemas.microsoft.com/office/powerpoint/2010/main" val="1443714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12" name="Image 11">
            <a:extLst>
              <a:ext uri="{FF2B5EF4-FFF2-40B4-BE49-F238E27FC236}">
                <a16:creationId xmlns="" xmlns:a16="http://schemas.microsoft.com/office/drawing/2014/main" id="{C89396CF-AFED-45F5-AD4D-ACBDC4D9C4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20"/>
            <a:ext cx="12192001" cy="6856780"/>
          </a:xfrm>
          <a:prstGeom prst="rect">
            <a:avLst/>
          </a:prstGeom>
        </p:spPr>
      </p:pic>
      <p:sp>
        <p:nvSpPr>
          <p:cNvPr id="3" name="Rectangle 2">
            <a:extLst>
              <a:ext uri="{FF2B5EF4-FFF2-40B4-BE49-F238E27FC236}">
                <a16:creationId xmlns="" xmlns:a16="http://schemas.microsoft.com/office/drawing/2014/main" id="{A4E2BE55-4B99-41B5-A10E-F4E7A5641E27}"/>
              </a:ext>
            </a:extLst>
          </p:cNvPr>
          <p:cNvSpPr/>
          <p:nvPr userDrawn="1"/>
        </p:nvSpPr>
        <p:spPr>
          <a:xfrm>
            <a:off x="-24066" y="-1220"/>
            <a:ext cx="12216063" cy="6858000"/>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 xmlns:a16="http://schemas.microsoft.com/office/drawing/2014/main" id="{2BD10091-B7A4-49FB-A90C-B0598CF82750}"/>
              </a:ext>
            </a:extLst>
          </p:cNvPr>
          <p:cNvSpPr txBox="1"/>
          <p:nvPr userDrawn="1"/>
        </p:nvSpPr>
        <p:spPr>
          <a:xfrm>
            <a:off x="8305797" y="3719323"/>
            <a:ext cx="3886200" cy="1477328"/>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Tour de l’Horloge</a:t>
            </a:r>
          </a:p>
          <a:p>
            <a:pPr algn="ctr"/>
            <a:r>
              <a:rPr lang="fr-FR" sz="1600" dirty="0">
                <a:solidFill>
                  <a:schemeClr val="bg1"/>
                </a:solidFill>
                <a:latin typeface="Arial" charset="0"/>
                <a:ea typeface="Arial" charset="0"/>
                <a:cs typeface="Arial" charset="0"/>
              </a:rPr>
              <a:t>4, place Louis Armand</a:t>
            </a:r>
          </a:p>
          <a:p>
            <a:pPr algn="ctr"/>
            <a:r>
              <a:rPr lang="fr-FR" sz="1600" dirty="0">
                <a:solidFill>
                  <a:schemeClr val="bg1"/>
                </a:solidFill>
                <a:latin typeface="Arial" charset="0"/>
                <a:ea typeface="Arial" charset="0"/>
                <a:cs typeface="Arial" charset="0"/>
              </a:rPr>
              <a:t>75012 Paris</a:t>
            </a:r>
          </a:p>
          <a:p>
            <a:endParaRPr lang="fr-FR" dirty="0"/>
          </a:p>
        </p:txBody>
      </p:sp>
      <p:sp>
        <p:nvSpPr>
          <p:cNvPr id="6" name="ZoneTexte 5">
            <a:extLst>
              <a:ext uri="{FF2B5EF4-FFF2-40B4-BE49-F238E27FC236}">
                <a16:creationId xmlns=""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sp>
        <p:nvSpPr>
          <p:cNvPr id="9" name="Rectangle 8">
            <a:extLst>
              <a:ext uri="{FF2B5EF4-FFF2-40B4-BE49-F238E27FC236}">
                <a16:creationId xmlns="" xmlns:a16="http://schemas.microsoft.com/office/drawing/2014/main" id="{03F3F603-322A-4223-B641-A7A154990C6D}"/>
              </a:ext>
            </a:extLst>
          </p:cNvPr>
          <p:cNvSpPr/>
          <p:nvPr userDrawn="1"/>
        </p:nvSpPr>
        <p:spPr>
          <a:xfrm rot="10800000" flipV="1">
            <a:off x="4602199" y="599217"/>
            <a:ext cx="3545056" cy="121838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pic>
        <p:nvPicPr>
          <p:cNvPr id="10" name="Image 9">
            <a:extLst>
              <a:ext uri="{FF2B5EF4-FFF2-40B4-BE49-F238E27FC236}">
                <a16:creationId xmlns=""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4" name="Espace réservé du texte 3">
            <a:extLst>
              <a:ext uri="{FF2B5EF4-FFF2-40B4-BE49-F238E27FC236}">
                <a16:creationId xmlns="" xmlns:a16="http://schemas.microsoft.com/office/drawing/2014/main" id="{2C1B8361-8B44-4F10-9780-FF2579096643}"/>
              </a:ext>
            </a:extLst>
          </p:cNvPr>
          <p:cNvSpPr>
            <a:spLocks noGrp="1"/>
          </p:cNvSpPr>
          <p:nvPr>
            <p:ph type="body" sz="quarter" idx="10" hasCustomPrompt="1"/>
          </p:nvPr>
        </p:nvSpPr>
        <p:spPr>
          <a:xfrm>
            <a:off x="267867" y="3725936"/>
            <a:ext cx="4334332" cy="131446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Bebas Neue" panose="020B0606020202050201" pitchFamily="34" charset="0"/>
                <a:ea typeface="Arial" charset="0"/>
                <a:cs typeface="Arial" charset="0"/>
              </a:rPr>
              <a:t>Nom prénom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Titre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07 82 11 74 11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prénom.nom@kaizen-solutions.net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a:ea typeface="+mn-ea"/>
              <a:cs typeface="+mn-cs"/>
            </a:endParaRPr>
          </a:p>
          <a:p>
            <a:pPr lvl="4"/>
            <a:endParaRPr lang="fr-FR" dirty="0"/>
          </a:p>
        </p:txBody>
      </p:sp>
    </p:spTree>
    <p:extLst>
      <p:ext uri="{BB962C8B-B14F-4D97-AF65-F5344CB8AC3E}">
        <p14:creationId xmlns:p14="http://schemas.microsoft.com/office/powerpoint/2010/main" val="2107452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 xmlns:a16="http://schemas.microsoft.com/office/drawing/2014/main" id="{CA693117-FBE2-4482-9426-F64361F8F9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067" y="1"/>
            <a:ext cx="12216063" cy="7148322"/>
          </a:xfrm>
          <a:prstGeom prst="rect">
            <a:avLst/>
          </a:prstGeom>
        </p:spPr>
      </p:pic>
      <p:sp>
        <p:nvSpPr>
          <p:cNvPr id="3" name="Rectangle 2">
            <a:extLst>
              <a:ext uri="{FF2B5EF4-FFF2-40B4-BE49-F238E27FC236}">
                <a16:creationId xmlns="" xmlns:a16="http://schemas.microsoft.com/office/drawing/2014/main" id="{A4E2BE55-4B99-41B5-A10E-F4E7A5641E27}"/>
              </a:ext>
            </a:extLst>
          </p:cNvPr>
          <p:cNvSpPr/>
          <p:nvPr userDrawn="1"/>
        </p:nvSpPr>
        <p:spPr>
          <a:xfrm>
            <a:off x="-24067" y="0"/>
            <a:ext cx="12216064" cy="714832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 xmlns:a16="http://schemas.microsoft.com/office/drawing/2014/main" id="{2BD10091-B7A4-49FB-A90C-B0598CF82750}"/>
              </a:ext>
            </a:extLst>
          </p:cNvPr>
          <p:cNvSpPr txBox="1"/>
          <p:nvPr userDrawn="1"/>
        </p:nvSpPr>
        <p:spPr>
          <a:xfrm>
            <a:off x="8305797" y="3719323"/>
            <a:ext cx="3886200" cy="1477328"/>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27 rue Maurice Flandrin</a:t>
            </a:r>
          </a:p>
          <a:p>
            <a:pPr algn="ctr"/>
            <a:r>
              <a:rPr lang="fr-FR" sz="1600" dirty="0">
                <a:solidFill>
                  <a:schemeClr val="bg1"/>
                </a:solidFill>
                <a:latin typeface="Arial" charset="0"/>
                <a:ea typeface="Arial" charset="0"/>
                <a:cs typeface="Arial" charset="0"/>
              </a:rPr>
              <a:t>4, place Louis Armand</a:t>
            </a:r>
          </a:p>
          <a:p>
            <a:pPr algn="ctr"/>
            <a:r>
              <a:rPr lang="fr-FR" sz="1600" dirty="0">
                <a:solidFill>
                  <a:schemeClr val="bg1"/>
                </a:solidFill>
                <a:latin typeface="Arial" charset="0"/>
                <a:ea typeface="Arial" charset="0"/>
                <a:cs typeface="Arial" charset="0"/>
              </a:rPr>
              <a:t>75012 Paris</a:t>
            </a:r>
          </a:p>
          <a:p>
            <a:endParaRPr lang="fr-FR" dirty="0"/>
          </a:p>
        </p:txBody>
      </p:sp>
      <p:sp>
        <p:nvSpPr>
          <p:cNvPr id="6" name="ZoneTexte 5">
            <a:extLst>
              <a:ext uri="{FF2B5EF4-FFF2-40B4-BE49-F238E27FC236}">
                <a16:creationId xmlns=""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sp>
        <p:nvSpPr>
          <p:cNvPr id="9" name="Rectangle 8">
            <a:extLst>
              <a:ext uri="{FF2B5EF4-FFF2-40B4-BE49-F238E27FC236}">
                <a16:creationId xmlns="" xmlns:a16="http://schemas.microsoft.com/office/drawing/2014/main" id="{03F3F603-322A-4223-B641-A7A154990C6D}"/>
              </a:ext>
            </a:extLst>
          </p:cNvPr>
          <p:cNvSpPr/>
          <p:nvPr userDrawn="1"/>
        </p:nvSpPr>
        <p:spPr>
          <a:xfrm rot="10800000" flipV="1">
            <a:off x="4602199" y="599217"/>
            <a:ext cx="3545056" cy="121838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pic>
        <p:nvPicPr>
          <p:cNvPr id="10" name="Image 9">
            <a:extLst>
              <a:ext uri="{FF2B5EF4-FFF2-40B4-BE49-F238E27FC236}">
                <a16:creationId xmlns=""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2" name="Espace réservé du texte 11">
            <a:extLst>
              <a:ext uri="{FF2B5EF4-FFF2-40B4-BE49-F238E27FC236}">
                <a16:creationId xmlns="" xmlns:a16="http://schemas.microsoft.com/office/drawing/2014/main" id="{42D031F1-832E-4152-B78D-C095DCEFA8D8}"/>
              </a:ext>
            </a:extLst>
          </p:cNvPr>
          <p:cNvSpPr>
            <a:spLocks noGrp="1"/>
          </p:cNvSpPr>
          <p:nvPr>
            <p:ph type="body" sz="quarter" idx="10" hasCustomPrompt="1"/>
          </p:nvPr>
        </p:nvSpPr>
        <p:spPr>
          <a:xfrm>
            <a:off x="425706" y="3719323"/>
            <a:ext cx="3689094" cy="1513369"/>
          </a:xfrm>
          <a:prstGeom prst="rect">
            <a:avLst/>
          </a:prstGeom>
        </p:spPr>
        <p:txBody>
          <a:bodyPr/>
          <a:lstStyle>
            <a:lvl5pPr marL="1828800" indent="0">
              <a:buNone/>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Bebas Neue" panose="020B0606020202050201" pitchFamily="34" charset="0"/>
                <a:ea typeface="Arial" charset="0"/>
                <a:cs typeface="Arial" charset="0"/>
              </a:rPr>
              <a:t>Nom prénom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Titre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07 82 11 74 11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charset="0"/>
                <a:ea typeface="Arial" charset="0"/>
                <a:cs typeface="Arial" charset="0"/>
              </a:rPr>
              <a:t>prénom.nom@kaizen-solutions.net  </a:t>
            </a:r>
          </a:p>
        </p:txBody>
      </p:sp>
    </p:spTree>
    <p:extLst>
      <p:ext uri="{BB962C8B-B14F-4D97-AF65-F5344CB8AC3E}">
        <p14:creationId xmlns:p14="http://schemas.microsoft.com/office/powerpoint/2010/main" val="4154568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753102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078C5420-8D9A-4C59-B3C2-61214C59992C}"/>
              </a:ext>
            </a:extLst>
          </p:cNvPr>
          <p:cNvSpPr/>
          <p:nvPr userDrawn="1"/>
        </p:nvSpPr>
        <p:spPr>
          <a:xfrm>
            <a:off x="0" y="3440161"/>
            <a:ext cx="12191999" cy="341783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icture Placeholder 1">
            <a:extLst>
              <a:ext uri="{FF2B5EF4-FFF2-40B4-BE49-F238E27FC236}">
                <a16:creationId xmlns="" xmlns:a16="http://schemas.microsoft.com/office/drawing/2014/main" id="{7C8B4A22-E056-4017-8948-6A16B037811C}"/>
              </a:ext>
            </a:extLst>
          </p:cNvPr>
          <p:cNvSpPr>
            <a:spLocks noGrp="1"/>
          </p:cNvSpPr>
          <p:nvPr>
            <p:ph type="pic" sz="quarter" idx="12"/>
          </p:nvPr>
        </p:nvSpPr>
        <p:spPr>
          <a:xfrm>
            <a:off x="623213" y="2559501"/>
            <a:ext cx="3408114" cy="2607056"/>
          </a:xfrm>
          <a:prstGeom prst="roundRect">
            <a:avLst>
              <a:gd name="adj" fmla="val 2838"/>
            </a:avLst>
          </a:prstGeom>
        </p:spPr>
      </p:sp>
      <p:sp>
        <p:nvSpPr>
          <p:cNvPr id="19" name="Picture Placeholder 2">
            <a:extLst>
              <a:ext uri="{FF2B5EF4-FFF2-40B4-BE49-F238E27FC236}">
                <a16:creationId xmlns="" xmlns:a16="http://schemas.microsoft.com/office/drawing/2014/main" id="{74644D7A-804B-4366-A15F-BFA4D45228AA}"/>
              </a:ext>
            </a:extLst>
          </p:cNvPr>
          <p:cNvSpPr>
            <a:spLocks noGrp="1"/>
          </p:cNvSpPr>
          <p:nvPr>
            <p:ph type="pic" sz="quarter" idx="13"/>
          </p:nvPr>
        </p:nvSpPr>
        <p:spPr>
          <a:xfrm>
            <a:off x="8149345" y="2551031"/>
            <a:ext cx="3408114" cy="2607056"/>
          </a:xfrm>
          <a:prstGeom prst="roundRect">
            <a:avLst>
              <a:gd name="adj" fmla="val 2838"/>
            </a:avLst>
          </a:prstGeom>
        </p:spPr>
      </p:sp>
      <p:sp>
        <p:nvSpPr>
          <p:cNvPr id="2" name="Titre 1">
            <a:extLst>
              <a:ext uri="{FF2B5EF4-FFF2-40B4-BE49-F238E27FC236}">
                <a16:creationId xmlns="" xmlns:a16="http://schemas.microsoft.com/office/drawing/2014/main" id="{4D0F7A6A-21E3-4E52-A423-260B56E0770D}"/>
              </a:ext>
            </a:extLst>
          </p:cNvPr>
          <p:cNvSpPr>
            <a:spLocks noGrp="1"/>
          </p:cNvSpPr>
          <p:nvPr>
            <p:ph type="title"/>
          </p:nvPr>
        </p:nvSpPr>
        <p:spPr/>
        <p:txBody>
          <a:bodyPr/>
          <a:lstStyle/>
          <a:p>
            <a:r>
              <a:rPr lang="fr-FR"/>
              <a:t>Modifiez le style du titre</a:t>
            </a:r>
          </a:p>
        </p:txBody>
      </p:sp>
      <p:sp>
        <p:nvSpPr>
          <p:cNvPr id="6" name="Rectangle 5">
            <a:extLst>
              <a:ext uri="{FF2B5EF4-FFF2-40B4-BE49-F238E27FC236}">
                <a16:creationId xmlns="" xmlns:a16="http://schemas.microsoft.com/office/drawing/2014/main" id="{8BBA50C2-3C5F-4ED8-8173-1364F5496079}"/>
              </a:ext>
            </a:extLst>
          </p:cNvPr>
          <p:cNvSpPr/>
          <p:nvPr userDrawn="1"/>
        </p:nvSpPr>
        <p:spPr>
          <a:xfrm>
            <a:off x="1383373" y="4818193"/>
            <a:ext cx="1887794" cy="619432"/>
          </a:xfrm>
          <a:prstGeom prst="rec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endParaRPr lang="en-US" sz="2400" dirty="0">
              <a:solidFill>
                <a:schemeClr val="tx1"/>
              </a:solidFill>
              <a:ea typeface="Lato" panose="020F0502020204030203" pitchFamily="34" charset="0"/>
              <a:cs typeface="Lato" panose="020F0502020204030203" pitchFamily="34" charset="0"/>
            </a:endParaRPr>
          </a:p>
        </p:txBody>
      </p:sp>
      <p:grpSp>
        <p:nvGrpSpPr>
          <p:cNvPr id="7" name="Group 14">
            <a:extLst>
              <a:ext uri="{FF2B5EF4-FFF2-40B4-BE49-F238E27FC236}">
                <a16:creationId xmlns="" xmlns:a16="http://schemas.microsoft.com/office/drawing/2014/main" id="{51FEAE41-B96D-465A-B4B3-BCA6D16FC703}"/>
              </a:ext>
            </a:extLst>
          </p:cNvPr>
          <p:cNvGrpSpPr/>
          <p:nvPr userDrawn="1"/>
        </p:nvGrpSpPr>
        <p:grpSpPr>
          <a:xfrm>
            <a:off x="8909505" y="4818193"/>
            <a:ext cx="1887794" cy="619432"/>
            <a:chOff x="5319743" y="3119284"/>
            <a:chExt cx="1887794" cy="619432"/>
          </a:xfrm>
          <a:effectLst/>
        </p:grpSpPr>
        <p:sp>
          <p:nvSpPr>
            <p:cNvPr id="8" name="Rectangle 7">
              <a:extLst>
                <a:ext uri="{FF2B5EF4-FFF2-40B4-BE49-F238E27FC236}">
                  <a16:creationId xmlns="" xmlns:a16="http://schemas.microsoft.com/office/drawing/2014/main" id="{6C3B3351-A59B-470D-8FEF-08177160EF7A}"/>
                </a:ext>
              </a:extLst>
            </p:cNvPr>
            <p:cNvSpPr/>
            <p:nvPr/>
          </p:nvSpPr>
          <p:spPr>
            <a:xfrm>
              <a:off x="5319743" y="3119284"/>
              <a:ext cx="1887794" cy="619432"/>
            </a:xfrm>
            <a:prstGeom prst="rec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endParaRPr lang="en-US" sz="2400">
                <a:solidFill>
                  <a:schemeClr val="tx1"/>
                </a:solidFill>
                <a:ea typeface="Lato" panose="020F0502020204030203" pitchFamily="34" charset="0"/>
                <a:cs typeface="Lato" panose="020F0502020204030203" pitchFamily="34" charset="0"/>
              </a:endParaRPr>
            </a:p>
          </p:txBody>
        </p:sp>
        <p:grpSp>
          <p:nvGrpSpPr>
            <p:cNvPr id="9" name="Group 16">
              <a:extLst>
                <a:ext uri="{FF2B5EF4-FFF2-40B4-BE49-F238E27FC236}">
                  <a16:creationId xmlns="" xmlns:a16="http://schemas.microsoft.com/office/drawing/2014/main" id="{2CD3A28E-CF98-41BE-AA35-12E4324AEBC2}"/>
                </a:ext>
              </a:extLst>
            </p:cNvPr>
            <p:cNvGrpSpPr/>
            <p:nvPr/>
          </p:nvGrpSpPr>
          <p:grpSpPr>
            <a:xfrm>
              <a:off x="6157355" y="3274064"/>
              <a:ext cx="212571" cy="309872"/>
              <a:chOff x="5145950" y="4138953"/>
              <a:chExt cx="212571" cy="309872"/>
            </a:xfrm>
          </p:grpSpPr>
          <p:sp>
            <p:nvSpPr>
              <p:cNvPr id="10" name="AutoShape 113">
                <a:extLst>
                  <a:ext uri="{FF2B5EF4-FFF2-40B4-BE49-F238E27FC236}">
                    <a16:creationId xmlns="" xmlns:a16="http://schemas.microsoft.com/office/drawing/2014/main" id="{23862F21-5ECA-4E02-847C-7C88A3420B15}"/>
                  </a:ext>
                </a:extLst>
              </p:cNvPr>
              <p:cNvSpPr>
                <a:spLocks/>
              </p:cNvSpPr>
              <p:nvPr/>
            </p:nvSpPr>
            <p:spPr bwMode="auto">
              <a:xfrm>
                <a:off x="5145950" y="4138953"/>
                <a:ext cx="212571" cy="309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sp>
            <p:nvSpPr>
              <p:cNvPr id="11" name="AutoShape 114">
                <a:extLst>
                  <a:ext uri="{FF2B5EF4-FFF2-40B4-BE49-F238E27FC236}">
                    <a16:creationId xmlns="" xmlns:a16="http://schemas.microsoft.com/office/drawing/2014/main" id="{6C2CF85A-82EF-4D4C-ADEA-EB30F574F5DA}"/>
                  </a:ext>
                </a:extLst>
              </p:cNvPr>
              <p:cNvSpPr>
                <a:spLocks/>
              </p:cNvSpPr>
              <p:nvPr/>
            </p:nvSpPr>
            <p:spPr bwMode="auto">
              <a:xfrm>
                <a:off x="5194069" y="4187602"/>
                <a:ext cx="62925" cy="629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grpSp>
      </p:grpSp>
      <p:grpSp>
        <p:nvGrpSpPr>
          <p:cNvPr id="12" name="Groupe 11">
            <a:extLst>
              <a:ext uri="{FF2B5EF4-FFF2-40B4-BE49-F238E27FC236}">
                <a16:creationId xmlns="" xmlns:a16="http://schemas.microsoft.com/office/drawing/2014/main" id="{94AC2973-B03D-47D9-9956-1088DD37BA63}"/>
              </a:ext>
            </a:extLst>
          </p:cNvPr>
          <p:cNvGrpSpPr/>
          <p:nvPr userDrawn="1"/>
        </p:nvGrpSpPr>
        <p:grpSpPr>
          <a:xfrm>
            <a:off x="2139201" y="4953113"/>
            <a:ext cx="329732" cy="329732"/>
            <a:chOff x="2086871" y="4964820"/>
            <a:chExt cx="386534" cy="386534"/>
          </a:xfrm>
        </p:grpSpPr>
        <p:sp>
          <p:nvSpPr>
            <p:cNvPr id="13" name="Freeform 132">
              <a:extLst>
                <a:ext uri="{FF2B5EF4-FFF2-40B4-BE49-F238E27FC236}">
                  <a16:creationId xmlns="" xmlns:a16="http://schemas.microsoft.com/office/drawing/2014/main" id="{D1B6C63B-A6E4-4F96-A44A-2E0D33B29F25}"/>
                </a:ext>
              </a:extLst>
            </p:cNvPr>
            <p:cNvSpPr>
              <a:spLocks noEditPoints="1"/>
            </p:cNvSpPr>
            <p:nvPr/>
          </p:nvSpPr>
          <p:spPr bwMode="auto">
            <a:xfrm>
              <a:off x="2086871" y="4964820"/>
              <a:ext cx="386534" cy="386534"/>
            </a:xfrm>
            <a:custGeom>
              <a:avLst/>
              <a:gdLst>
                <a:gd name="T0" fmla="*/ 248 w 256"/>
                <a:gd name="T1" fmla="*/ 0 h 256"/>
                <a:gd name="T2" fmla="*/ 8 w 256"/>
                <a:gd name="T3" fmla="*/ 0 h 256"/>
                <a:gd name="T4" fmla="*/ 0 w 256"/>
                <a:gd name="T5" fmla="*/ 8 h 256"/>
                <a:gd name="T6" fmla="*/ 0 w 256"/>
                <a:gd name="T7" fmla="*/ 248 h 256"/>
                <a:gd name="T8" fmla="*/ 8 w 256"/>
                <a:gd name="T9" fmla="*/ 256 h 256"/>
                <a:gd name="T10" fmla="*/ 248 w 256"/>
                <a:gd name="T11" fmla="*/ 256 h 256"/>
                <a:gd name="T12" fmla="*/ 256 w 256"/>
                <a:gd name="T13" fmla="*/ 248 h 256"/>
                <a:gd name="T14" fmla="*/ 256 w 256"/>
                <a:gd name="T15" fmla="*/ 8 h 256"/>
                <a:gd name="T16" fmla="*/ 248 w 256"/>
                <a:gd name="T17" fmla="*/ 0 h 256"/>
                <a:gd name="T18" fmla="*/ 240 w 256"/>
                <a:gd name="T19" fmla="*/ 240 h 256"/>
                <a:gd name="T20" fmla="*/ 16 w 256"/>
                <a:gd name="T21" fmla="*/ 240 h 256"/>
                <a:gd name="T22" fmla="*/ 16 w 256"/>
                <a:gd name="T23" fmla="*/ 16 h 256"/>
                <a:gd name="T24" fmla="*/ 240 w 256"/>
                <a:gd name="T25" fmla="*/ 16 h 256"/>
                <a:gd name="T26" fmla="*/ 240 w 256"/>
                <a:gd name="T27"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6">
                  <a:moveTo>
                    <a:pt x="248" y="0"/>
                  </a:moveTo>
                  <a:cubicBezTo>
                    <a:pt x="8" y="0"/>
                    <a:pt x="8" y="0"/>
                    <a:pt x="8" y="0"/>
                  </a:cubicBezTo>
                  <a:cubicBezTo>
                    <a:pt x="4" y="0"/>
                    <a:pt x="0" y="4"/>
                    <a:pt x="0" y="8"/>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8"/>
                    <a:pt x="256" y="8"/>
                    <a:pt x="256" y="8"/>
                  </a:cubicBezTo>
                  <a:cubicBezTo>
                    <a:pt x="256" y="4"/>
                    <a:pt x="252" y="0"/>
                    <a:pt x="248" y="0"/>
                  </a:cubicBezTo>
                  <a:close/>
                  <a:moveTo>
                    <a:pt x="240" y="240"/>
                  </a:moveTo>
                  <a:cubicBezTo>
                    <a:pt x="16" y="240"/>
                    <a:pt x="16" y="240"/>
                    <a:pt x="16" y="240"/>
                  </a:cubicBezTo>
                  <a:cubicBezTo>
                    <a:pt x="16" y="16"/>
                    <a:pt x="16" y="16"/>
                    <a:pt x="16" y="16"/>
                  </a:cubicBezTo>
                  <a:cubicBezTo>
                    <a:pt x="240" y="16"/>
                    <a:pt x="240" y="16"/>
                    <a:pt x="240" y="16"/>
                  </a:cubicBezTo>
                  <a:lnTo>
                    <a:pt x="240"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33">
              <a:extLst>
                <a:ext uri="{FF2B5EF4-FFF2-40B4-BE49-F238E27FC236}">
                  <a16:creationId xmlns="" xmlns:a16="http://schemas.microsoft.com/office/drawing/2014/main" id="{62668D0F-D5C2-4763-9FCC-804CC66071ED}"/>
                </a:ext>
              </a:extLst>
            </p:cNvPr>
            <p:cNvSpPr>
              <a:spLocks/>
            </p:cNvSpPr>
            <p:nvPr/>
          </p:nvSpPr>
          <p:spPr bwMode="auto">
            <a:xfrm>
              <a:off x="2135351" y="5013300"/>
              <a:ext cx="96961" cy="289573"/>
            </a:xfrm>
            <a:custGeom>
              <a:avLst/>
              <a:gdLst>
                <a:gd name="T0" fmla="*/ 8 w 64"/>
                <a:gd name="T1" fmla="*/ 32 h 192"/>
                <a:gd name="T2" fmla="*/ 24 w 64"/>
                <a:gd name="T3" fmla="*/ 32 h 192"/>
                <a:gd name="T4" fmla="*/ 24 w 64"/>
                <a:gd name="T5" fmla="*/ 184 h 192"/>
                <a:gd name="T6" fmla="*/ 32 w 64"/>
                <a:gd name="T7" fmla="*/ 192 h 192"/>
                <a:gd name="T8" fmla="*/ 40 w 64"/>
                <a:gd name="T9" fmla="*/ 184 h 192"/>
                <a:gd name="T10" fmla="*/ 40 w 64"/>
                <a:gd name="T11" fmla="*/ 32 h 192"/>
                <a:gd name="T12" fmla="*/ 56 w 64"/>
                <a:gd name="T13" fmla="*/ 32 h 192"/>
                <a:gd name="T14" fmla="*/ 64 w 64"/>
                <a:gd name="T15" fmla="*/ 24 h 192"/>
                <a:gd name="T16" fmla="*/ 56 w 64"/>
                <a:gd name="T17" fmla="*/ 16 h 192"/>
                <a:gd name="T18" fmla="*/ 40 w 64"/>
                <a:gd name="T19" fmla="*/ 16 h 192"/>
                <a:gd name="T20" fmla="*/ 40 w 64"/>
                <a:gd name="T21" fmla="*/ 8 h 192"/>
                <a:gd name="T22" fmla="*/ 32 w 64"/>
                <a:gd name="T23" fmla="*/ 0 h 192"/>
                <a:gd name="T24" fmla="*/ 24 w 64"/>
                <a:gd name="T25" fmla="*/ 8 h 192"/>
                <a:gd name="T26" fmla="*/ 24 w 64"/>
                <a:gd name="T27" fmla="*/ 16 h 192"/>
                <a:gd name="T28" fmla="*/ 8 w 64"/>
                <a:gd name="T29" fmla="*/ 16 h 192"/>
                <a:gd name="T30" fmla="*/ 0 w 64"/>
                <a:gd name="T31" fmla="*/ 24 h 192"/>
                <a:gd name="T32" fmla="*/ 8 w 64"/>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32"/>
                  </a:moveTo>
                  <a:cubicBezTo>
                    <a:pt x="24" y="32"/>
                    <a:pt x="24" y="32"/>
                    <a:pt x="24" y="32"/>
                  </a:cubicBezTo>
                  <a:cubicBezTo>
                    <a:pt x="24" y="184"/>
                    <a:pt x="24" y="184"/>
                    <a:pt x="24" y="184"/>
                  </a:cubicBezTo>
                  <a:cubicBezTo>
                    <a:pt x="24" y="188"/>
                    <a:pt x="28" y="192"/>
                    <a:pt x="32" y="192"/>
                  </a:cubicBezTo>
                  <a:cubicBezTo>
                    <a:pt x="36" y="192"/>
                    <a:pt x="40" y="188"/>
                    <a:pt x="40" y="184"/>
                  </a:cubicBezTo>
                  <a:cubicBezTo>
                    <a:pt x="40" y="32"/>
                    <a:pt x="40" y="32"/>
                    <a:pt x="40" y="32"/>
                  </a:cubicBezTo>
                  <a:cubicBezTo>
                    <a:pt x="56" y="32"/>
                    <a:pt x="56" y="32"/>
                    <a:pt x="56" y="32"/>
                  </a:cubicBezTo>
                  <a:cubicBezTo>
                    <a:pt x="60" y="32"/>
                    <a:pt x="64" y="28"/>
                    <a:pt x="64" y="24"/>
                  </a:cubicBezTo>
                  <a:cubicBezTo>
                    <a:pt x="64" y="20"/>
                    <a:pt x="60" y="16"/>
                    <a:pt x="56" y="16"/>
                  </a:cubicBezTo>
                  <a:cubicBezTo>
                    <a:pt x="40" y="16"/>
                    <a:pt x="40" y="16"/>
                    <a:pt x="40" y="16"/>
                  </a:cubicBezTo>
                  <a:cubicBezTo>
                    <a:pt x="40" y="8"/>
                    <a:pt x="40" y="8"/>
                    <a:pt x="40" y="8"/>
                  </a:cubicBezTo>
                  <a:cubicBezTo>
                    <a:pt x="40" y="4"/>
                    <a:pt x="36" y="0"/>
                    <a:pt x="32" y="0"/>
                  </a:cubicBezTo>
                  <a:cubicBezTo>
                    <a:pt x="28" y="0"/>
                    <a:pt x="24" y="4"/>
                    <a:pt x="24" y="8"/>
                  </a:cubicBezTo>
                  <a:cubicBezTo>
                    <a:pt x="24" y="16"/>
                    <a:pt x="24" y="16"/>
                    <a:pt x="24" y="16"/>
                  </a:cubicBezTo>
                  <a:cubicBezTo>
                    <a:pt x="8" y="16"/>
                    <a:pt x="8" y="16"/>
                    <a:pt x="8" y="16"/>
                  </a:cubicBezTo>
                  <a:cubicBezTo>
                    <a:pt x="4" y="16"/>
                    <a:pt x="0" y="20"/>
                    <a:pt x="0" y="24"/>
                  </a:cubicBezTo>
                  <a:cubicBezTo>
                    <a:pt x="0" y="28"/>
                    <a:pt x="4" y="32"/>
                    <a:pt x="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34">
              <a:extLst>
                <a:ext uri="{FF2B5EF4-FFF2-40B4-BE49-F238E27FC236}">
                  <a16:creationId xmlns="" xmlns:a16="http://schemas.microsoft.com/office/drawing/2014/main" id="{7BB078D8-A8DE-47A3-94C9-9FC5B4F5282A}"/>
                </a:ext>
              </a:extLst>
            </p:cNvPr>
            <p:cNvSpPr>
              <a:spLocks/>
            </p:cNvSpPr>
            <p:nvPr/>
          </p:nvSpPr>
          <p:spPr bwMode="auto">
            <a:xfrm>
              <a:off x="2329274" y="5013300"/>
              <a:ext cx="96961" cy="289573"/>
            </a:xfrm>
            <a:custGeom>
              <a:avLst/>
              <a:gdLst>
                <a:gd name="T0" fmla="*/ 8 w 64"/>
                <a:gd name="T1" fmla="*/ 176 h 192"/>
                <a:gd name="T2" fmla="*/ 24 w 64"/>
                <a:gd name="T3" fmla="*/ 176 h 192"/>
                <a:gd name="T4" fmla="*/ 24 w 64"/>
                <a:gd name="T5" fmla="*/ 184 h 192"/>
                <a:gd name="T6" fmla="*/ 32 w 64"/>
                <a:gd name="T7" fmla="*/ 192 h 192"/>
                <a:gd name="T8" fmla="*/ 40 w 64"/>
                <a:gd name="T9" fmla="*/ 184 h 192"/>
                <a:gd name="T10" fmla="*/ 40 w 64"/>
                <a:gd name="T11" fmla="*/ 176 h 192"/>
                <a:gd name="T12" fmla="*/ 56 w 64"/>
                <a:gd name="T13" fmla="*/ 176 h 192"/>
                <a:gd name="T14" fmla="*/ 64 w 64"/>
                <a:gd name="T15" fmla="*/ 168 h 192"/>
                <a:gd name="T16" fmla="*/ 56 w 64"/>
                <a:gd name="T17" fmla="*/ 160 h 192"/>
                <a:gd name="T18" fmla="*/ 40 w 64"/>
                <a:gd name="T19" fmla="*/ 160 h 192"/>
                <a:gd name="T20" fmla="*/ 40 w 64"/>
                <a:gd name="T21" fmla="*/ 8 h 192"/>
                <a:gd name="T22" fmla="*/ 32 w 64"/>
                <a:gd name="T23" fmla="*/ 0 h 192"/>
                <a:gd name="T24" fmla="*/ 24 w 64"/>
                <a:gd name="T25" fmla="*/ 8 h 192"/>
                <a:gd name="T26" fmla="*/ 24 w 64"/>
                <a:gd name="T27" fmla="*/ 160 h 192"/>
                <a:gd name="T28" fmla="*/ 8 w 64"/>
                <a:gd name="T29" fmla="*/ 160 h 192"/>
                <a:gd name="T30" fmla="*/ 0 w 64"/>
                <a:gd name="T31" fmla="*/ 168 h 192"/>
                <a:gd name="T32" fmla="*/ 8 w 64"/>
                <a:gd name="T33"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76"/>
                  </a:moveTo>
                  <a:cubicBezTo>
                    <a:pt x="24" y="176"/>
                    <a:pt x="24" y="176"/>
                    <a:pt x="24" y="176"/>
                  </a:cubicBezTo>
                  <a:cubicBezTo>
                    <a:pt x="24" y="184"/>
                    <a:pt x="24" y="184"/>
                    <a:pt x="24" y="184"/>
                  </a:cubicBezTo>
                  <a:cubicBezTo>
                    <a:pt x="24" y="188"/>
                    <a:pt x="28" y="192"/>
                    <a:pt x="32" y="192"/>
                  </a:cubicBezTo>
                  <a:cubicBezTo>
                    <a:pt x="36" y="192"/>
                    <a:pt x="40" y="188"/>
                    <a:pt x="40" y="184"/>
                  </a:cubicBezTo>
                  <a:cubicBezTo>
                    <a:pt x="40" y="176"/>
                    <a:pt x="40" y="176"/>
                    <a:pt x="40" y="176"/>
                  </a:cubicBezTo>
                  <a:cubicBezTo>
                    <a:pt x="56" y="176"/>
                    <a:pt x="56" y="176"/>
                    <a:pt x="56" y="176"/>
                  </a:cubicBezTo>
                  <a:cubicBezTo>
                    <a:pt x="60" y="176"/>
                    <a:pt x="64" y="172"/>
                    <a:pt x="64" y="168"/>
                  </a:cubicBezTo>
                  <a:cubicBezTo>
                    <a:pt x="64" y="164"/>
                    <a:pt x="60" y="160"/>
                    <a:pt x="56" y="160"/>
                  </a:cubicBezTo>
                  <a:cubicBezTo>
                    <a:pt x="40" y="160"/>
                    <a:pt x="40" y="160"/>
                    <a:pt x="40" y="160"/>
                  </a:cubicBezTo>
                  <a:cubicBezTo>
                    <a:pt x="40" y="8"/>
                    <a:pt x="40" y="8"/>
                    <a:pt x="40" y="8"/>
                  </a:cubicBezTo>
                  <a:cubicBezTo>
                    <a:pt x="40" y="4"/>
                    <a:pt x="36" y="0"/>
                    <a:pt x="32" y="0"/>
                  </a:cubicBezTo>
                  <a:cubicBezTo>
                    <a:pt x="28" y="0"/>
                    <a:pt x="24" y="4"/>
                    <a:pt x="24" y="8"/>
                  </a:cubicBezTo>
                  <a:cubicBezTo>
                    <a:pt x="24" y="160"/>
                    <a:pt x="24" y="160"/>
                    <a:pt x="24" y="160"/>
                  </a:cubicBezTo>
                  <a:cubicBezTo>
                    <a:pt x="8" y="160"/>
                    <a:pt x="8" y="160"/>
                    <a:pt x="8" y="160"/>
                  </a:cubicBezTo>
                  <a:cubicBezTo>
                    <a:pt x="4" y="160"/>
                    <a:pt x="0" y="164"/>
                    <a:pt x="0" y="168"/>
                  </a:cubicBezTo>
                  <a:cubicBezTo>
                    <a:pt x="0" y="172"/>
                    <a:pt x="4" y="176"/>
                    <a:pt x="8"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35">
              <a:extLst>
                <a:ext uri="{FF2B5EF4-FFF2-40B4-BE49-F238E27FC236}">
                  <a16:creationId xmlns="" xmlns:a16="http://schemas.microsoft.com/office/drawing/2014/main" id="{B7B35A53-BECA-4517-95B1-8FFF66259D6B}"/>
                </a:ext>
              </a:extLst>
            </p:cNvPr>
            <p:cNvSpPr>
              <a:spLocks/>
            </p:cNvSpPr>
            <p:nvPr/>
          </p:nvSpPr>
          <p:spPr bwMode="auto">
            <a:xfrm>
              <a:off x="2232313" y="5013300"/>
              <a:ext cx="96961" cy="289573"/>
            </a:xfrm>
            <a:custGeom>
              <a:avLst/>
              <a:gdLst>
                <a:gd name="T0" fmla="*/ 8 w 64"/>
                <a:gd name="T1" fmla="*/ 104 h 192"/>
                <a:gd name="T2" fmla="*/ 24 w 64"/>
                <a:gd name="T3" fmla="*/ 104 h 192"/>
                <a:gd name="T4" fmla="*/ 24 w 64"/>
                <a:gd name="T5" fmla="*/ 184 h 192"/>
                <a:gd name="T6" fmla="*/ 32 w 64"/>
                <a:gd name="T7" fmla="*/ 192 h 192"/>
                <a:gd name="T8" fmla="*/ 40 w 64"/>
                <a:gd name="T9" fmla="*/ 184 h 192"/>
                <a:gd name="T10" fmla="*/ 40 w 64"/>
                <a:gd name="T11" fmla="*/ 104 h 192"/>
                <a:gd name="T12" fmla="*/ 56 w 64"/>
                <a:gd name="T13" fmla="*/ 104 h 192"/>
                <a:gd name="T14" fmla="*/ 64 w 64"/>
                <a:gd name="T15" fmla="*/ 96 h 192"/>
                <a:gd name="T16" fmla="*/ 56 w 64"/>
                <a:gd name="T17" fmla="*/ 88 h 192"/>
                <a:gd name="T18" fmla="*/ 40 w 64"/>
                <a:gd name="T19" fmla="*/ 88 h 192"/>
                <a:gd name="T20" fmla="*/ 40 w 64"/>
                <a:gd name="T21" fmla="*/ 8 h 192"/>
                <a:gd name="T22" fmla="*/ 32 w 64"/>
                <a:gd name="T23" fmla="*/ 0 h 192"/>
                <a:gd name="T24" fmla="*/ 24 w 64"/>
                <a:gd name="T25" fmla="*/ 8 h 192"/>
                <a:gd name="T26" fmla="*/ 24 w 64"/>
                <a:gd name="T27" fmla="*/ 88 h 192"/>
                <a:gd name="T28" fmla="*/ 8 w 64"/>
                <a:gd name="T29" fmla="*/ 88 h 192"/>
                <a:gd name="T30" fmla="*/ 0 w 64"/>
                <a:gd name="T31" fmla="*/ 96 h 192"/>
                <a:gd name="T32" fmla="*/ 8 w 64"/>
                <a:gd name="T33"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04"/>
                  </a:moveTo>
                  <a:cubicBezTo>
                    <a:pt x="24" y="104"/>
                    <a:pt x="24" y="104"/>
                    <a:pt x="24" y="104"/>
                  </a:cubicBezTo>
                  <a:cubicBezTo>
                    <a:pt x="24" y="184"/>
                    <a:pt x="24" y="184"/>
                    <a:pt x="24" y="184"/>
                  </a:cubicBezTo>
                  <a:cubicBezTo>
                    <a:pt x="24" y="188"/>
                    <a:pt x="28" y="192"/>
                    <a:pt x="32" y="192"/>
                  </a:cubicBezTo>
                  <a:cubicBezTo>
                    <a:pt x="36" y="192"/>
                    <a:pt x="40" y="188"/>
                    <a:pt x="40" y="184"/>
                  </a:cubicBezTo>
                  <a:cubicBezTo>
                    <a:pt x="40" y="104"/>
                    <a:pt x="40" y="104"/>
                    <a:pt x="40" y="104"/>
                  </a:cubicBezTo>
                  <a:cubicBezTo>
                    <a:pt x="56" y="104"/>
                    <a:pt x="56" y="104"/>
                    <a:pt x="56" y="104"/>
                  </a:cubicBezTo>
                  <a:cubicBezTo>
                    <a:pt x="60" y="104"/>
                    <a:pt x="64" y="100"/>
                    <a:pt x="64" y="96"/>
                  </a:cubicBezTo>
                  <a:cubicBezTo>
                    <a:pt x="64" y="92"/>
                    <a:pt x="60" y="88"/>
                    <a:pt x="56" y="88"/>
                  </a:cubicBezTo>
                  <a:cubicBezTo>
                    <a:pt x="40" y="88"/>
                    <a:pt x="40" y="88"/>
                    <a:pt x="40" y="88"/>
                  </a:cubicBezTo>
                  <a:cubicBezTo>
                    <a:pt x="40" y="8"/>
                    <a:pt x="40" y="8"/>
                    <a:pt x="40" y="8"/>
                  </a:cubicBezTo>
                  <a:cubicBezTo>
                    <a:pt x="40" y="4"/>
                    <a:pt x="36" y="0"/>
                    <a:pt x="32" y="0"/>
                  </a:cubicBezTo>
                  <a:cubicBezTo>
                    <a:pt x="28" y="0"/>
                    <a:pt x="24" y="4"/>
                    <a:pt x="24" y="8"/>
                  </a:cubicBezTo>
                  <a:cubicBezTo>
                    <a:pt x="24" y="88"/>
                    <a:pt x="24" y="88"/>
                    <a:pt x="24" y="88"/>
                  </a:cubicBezTo>
                  <a:cubicBezTo>
                    <a:pt x="8" y="88"/>
                    <a:pt x="8" y="88"/>
                    <a:pt x="8" y="88"/>
                  </a:cubicBezTo>
                  <a:cubicBezTo>
                    <a:pt x="4" y="88"/>
                    <a:pt x="0" y="92"/>
                    <a:pt x="0" y="96"/>
                  </a:cubicBezTo>
                  <a:cubicBezTo>
                    <a:pt x="0" y="100"/>
                    <a:pt x="4" y="104"/>
                    <a:pt x="8"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pic>
        <p:nvPicPr>
          <p:cNvPr id="21" name="Image 20">
            <a:extLst>
              <a:ext uri="{FF2B5EF4-FFF2-40B4-BE49-F238E27FC236}">
                <a16:creationId xmlns="" xmlns:a16="http://schemas.microsoft.com/office/drawing/2014/main" id="{7C89A12C-36E4-466B-A351-009672C81D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
        <p:nvSpPr>
          <p:cNvPr id="22" name="Espace réservé du texte 21">
            <a:extLst>
              <a:ext uri="{FF2B5EF4-FFF2-40B4-BE49-F238E27FC236}">
                <a16:creationId xmlns="" xmlns:a16="http://schemas.microsoft.com/office/drawing/2014/main" id="{081593FD-9E12-4936-A763-5B48D3ECDDAF}"/>
              </a:ext>
            </a:extLst>
          </p:cNvPr>
          <p:cNvSpPr>
            <a:spLocks noGrp="1"/>
          </p:cNvSpPr>
          <p:nvPr>
            <p:ph type="body" sz="quarter" idx="14" hasCustomPrompt="1"/>
          </p:nvPr>
        </p:nvSpPr>
        <p:spPr>
          <a:xfrm>
            <a:off x="4597132" y="2153851"/>
            <a:ext cx="3155950" cy="1181100"/>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50" normalizeH="0" baseline="0" noProof="0" dirty="0" err="1">
                <a:ln>
                  <a:noFill/>
                </a:ln>
                <a:solidFill>
                  <a:srgbClr val="0C0C0C">
                    <a:lumMod val="75000"/>
                    <a:lumOff val="25000"/>
                  </a:srgbClr>
                </a:solidFill>
                <a:effectLst/>
                <a:uLnTx/>
                <a:uFillTx/>
                <a:latin typeface="Bebas Neue"/>
                <a:ea typeface="Montserrat" charset="0"/>
                <a:cs typeface="Montserrat" charset="0"/>
              </a:rPr>
              <a:t>Titre</a:t>
            </a:r>
            <a:endPar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rPr>
              <a:t>Sous-</a:t>
            </a:r>
            <a:r>
              <a:rPr kumimoji="0" lang="en-US" sz="4000" b="0" i="0" u="none" strike="noStrike" kern="1200" cap="none" spc="-150" normalizeH="0" baseline="0" noProof="0" dirty="0" err="1">
                <a:ln>
                  <a:noFill/>
                </a:ln>
                <a:solidFill>
                  <a:srgbClr val="0C0C0C">
                    <a:lumMod val="75000"/>
                    <a:lumOff val="25000"/>
                  </a:srgbClr>
                </a:solidFill>
                <a:effectLst/>
                <a:uLnTx/>
                <a:uFillTx/>
                <a:latin typeface="Bebas Neue"/>
                <a:ea typeface="Montserrat" charset="0"/>
                <a:cs typeface="Montserrat" charset="0"/>
              </a:rPr>
              <a:t>titre</a:t>
            </a:r>
            <a:endPar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endParaRPr>
          </a:p>
        </p:txBody>
      </p:sp>
      <p:sp>
        <p:nvSpPr>
          <p:cNvPr id="24" name="Espace réservé du texte 23">
            <a:extLst>
              <a:ext uri="{FF2B5EF4-FFF2-40B4-BE49-F238E27FC236}">
                <a16:creationId xmlns="" xmlns:a16="http://schemas.microsoft.com/office/drawing/2014/main" id="{0BFF4E4D-1290-440F-9FBD-18416605E838}"/>
              </a:ext>
            </a:extLst>
          </p:cNvPr>
          <p:cNvSpPr>
            <a:spLocks noGrp="1"/>
          </p:cNvSpPr>
          <p:nvPr>
            <p:ph type="body" sz="quarter" idx="15" hasCustomPrompt="1"/>
          </p:nvPr>
        </p:nvSpPr>
        <p:spPr>
          <a:xfrm>
            <a:off x="4597132" y="3687015"/>
            <a:ext cx="3155950" cy="2090737"/>
          </a:xfrm>
          <a:prstGeom prst="rect">
            <a:avLst/>
          </a:prstGeom>
        </p:spPr>
        <p:txBody>
          <a:bodyPr/>
          <a:lstStyle>
            <a:lvl1pPr marL="0" indent="0" algn="just">
              <a:buNone/>
              <a:defRPr sz="1200">
                <a:solidFill>
                  <a:schemeClr val="tx1">
                    <a:lumMod val="50000"/>
                    <a:lumOff val="50000"/>
                  </a:schemeClr>
                </a:solidFill>
              </a:defRPr>
            </a:lvl1pPr>
          </a:lstStyle>
          <a:p>
            <a:pPr lvl="0"/>
            <a:r>
              <a:rPr lang="fr-FR" dirty="0"/>
              <a:t>texte</a:t>
            </a:r>
          </a:p>
        </p:txBody>
      </p:sp>
      <p:sp>
        <p:nvSpPr>
          <p:cNvPr id="26" name="Espace réservé du texte 25">
            <a:extLst>
              <a:ext uri="{FF2B5EF4-FFF2-40B4-BE49-F238E27FC236}">
                <a16:creationId xmlns="" xmlns:a16="http://schemas.microsoft.com/office/drawing/2014/main" id="{842D6FDC-E2AF-48F0-A24E-D697937CD7F5}"/>
              </a:ext>
            </a:extLst>
          </p:cNvPr>
          <p:cNvSpPr>
            <a:spLocks noGrp="1"/>
          </p:cNvSpPr>
          <p:nvPr>
            <p:ph type="body" sz="quarter" idx="16" hasCustomPrompt="1"/>
          </p:nvPr>
        </p:nvSpPr>
        <p:spPr>
          <a:xfrm>
            <a:off x="841806" y="5583238"/>
            <a:ext cx="2982049" cy="581025"/>
          </a:xfrm>
          <a:prstGeom prst="rect">
            <a:avLst/>
          </a:prstGeom>
        </p:spPr>
        <p:txBody>
          <a:bodyPr/>
          <a:lstStyle>
            <a:lvl1pPr marL="0" indent="0" algn="just">
              <a:buNone/>
              <a:defRPr sz="1200">
                <a:solidFill>
                  <a:schemeClr val="tx1">
                    <a:lumMod val="50000"/>
                    <a:lumOff val="50000"/>
                  </a:schemeClr>
                </a:solidFill>
              </a:defRPr>
            </a:lvl1pPr>
          </a:lstStyle>
          <a:p>
            <a:pPr lvl="0"/>
            <a:r>
              <a:rPr lang="fr-FR" dirty="0"/>
              <a:t>Texte</a:t>
            </a:r>
          </a:p>
        </p:txBody>
      </p:sp>
      <p:sp>
        <p:nvSpPr>
          <p:cNvPr id="28" name="Espace réservé du texte 27">
            <a:extLst>
              <a:ext uri="{FF2B5EF4-FFF2-40B4-BE49-F238E27FC236}">
                <a16:creationId xmlns="" xmlns:a16="http://schemas.microsoft.com/office/drawing/2014/main" id="{11B71584-1165-44E4-85BC-671D1B5F344E}"/>
              </a:ext>
            </a:extLst>
          </p:cNvPr>
          <p:cNvSpPr>
            <a:spLocks noGrp="1"/>
          </p:cNvSpPr>
          <p:nvPr>
            <p:ph type="body" sz="quarter" idx="17" hasCustomPrompt="1"/>
          </p:nvPr>
        </p:nvSpPr>
        <p:spPr>
          <a:xfrm>
            <a:off x="8356322" y="5583238"/>
            <a:ext cx="3155950" cy="580268"/>
          </a:xfrm>
          <a:prstGeom prst="rect">
            <a:avLst/>
          </a:prstGeom>
        </p:spPr>
        <p:txBody>
          <a:bodyPr/>
          <a:lstStyle>
            <a:lvl1pPr marL="0" indent="0" algn="just">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fr-FR" dirty="0"/>
              <a:t>Texte</a:t>
            </a:r>
          </a:p>
        </p:txBody>
      </p:sp>
    </p:spTree>
    <p:extLst>
      <p:ext uri="{BB962C8B-B14F-4D97-AF65-F5344CB8AC3E}">
        <p14:creationId xmlns:p14="http://schemas.microsoft.com/office/powerpoint/2010/main" val="3985742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6125530" y="0"/>
            <a:ext cx="6066470" cy="6858000"/>
          </a:xfrm>
          <a:custGeom>
            <a:avLst/>
            <a:gdLst>
              <a:gd name="connsiteX0" fmla="*/ 0 w 6066470"/>
              <a:gd name="connsiteY0" fmla="*/ 0 h 6858000"/>
              <a:gd name="connsiteX1" fmla="*/ 6066470 w 6066470"/>
              <a:gd name="connsiteY1" fmla="*/ 0 h 6858000"/>
              <a:gd name="connsiteX2" fmla="*/ 6066470 w 6066470"/>
              <a:gd name="connsiteY2" fmla="*/ 6858000 h 6858000"/>
              <a:gd name="connsiteX3" fmla="*/ 150284 w 6066470"/>
              <a:gd name="connsiteY3" fmla="*/ 6858000 h 6858000"/>
              <a:gd name="connsiteX4" fmla="*/ 213491 w 6066470"/>
              <a:gd name="connsiteY4" fmla="*/ 6808329 h 6858000"/>
              <a:gd name="connsiteX5" fmla="*/ 1780220 w 6066470"/>
              <a:gd name="connsiteY5" fmla="*/ 3486150 h 6858000"/>
              <a:gd name="connsiteX6" fmla="*/ 50850 w 6066470"/>
              <a:gd name="connsiteY6" fmla="*/ 361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6470" h="6858000">
                <a:moveTo>
                  <a:pt x="0" y="0"/>
                </a:moveTo>
                <a:lnTo>
                  <a:pt x="6066470" y="0"/>
                </a:lnTo>
                <a:lnTo>
                  <a:pt x="6066470" y="6858000"/>
                </a:lnTo>
                <a:lnTo>
                  <a:pt x="150284" y="6858000"/>
                </a:lnTo>
                <a:lnTo>
                  <a:pt x="213491" y="6808329"/>
                </a:lnTo>
                <a:cubicBezTo>
                  <a:pt x="1170332" y="6018674"/>
                  <a:pt x="1780220" y="4823636"/>
                  <a:pt x="1780220" y="3486150"/>
                </a:cubicBezTo>
                <a:cubicBezTo>
                  <a:pt x="1780220" y="2074360"/>
                  <a:pt x="1100684" y="821284"/>
                  <a:pt x="50850" y="36161"/>
                </a:cubicBezTo>
                <a:close/>
              </a:path>
            </a:pathLst>
          </a:custGeom>
        </p:spPr>
        <p:txBody>
          <a:bodyPr wrap="square">
            <a:noAutofit/>
          </a:bodyPr>
          <a:lstStyle/>
          <a:p>
            <a:endParaRPr lang="en-US"/>
          </a:p>
        </p:txBody>
      </p:sp>
    </p:spTree>
    <p:extLst>
      <p:ext uri="{BB962C8B-B14F-4D97-AF65-F5344CB8AC3E}">
        <p14:creationId xmlns:p14="http://schemas.microsoft.com/office/powerpoint/2010/main" val="346472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1648" y="0"/>
            <a:ext cx="4805082" cy="6858000"/>
          </a:xfrm>
          <a:custGeom>
            <a:avLst/>
            <a:gdLst>
              <a:gd name="connsiteX0" fmla="*/ 0 w 4805082"/>
              <a:gd name="connsiteY0" fmla="*/ 2752858 h 6858000"/>
              <a:gd name="connsiteX1" fmla="*/ 1432332 w 4805082"/>
              <a:gd name="connsiteY1" fmla="*/ 2752858 h 6858000"/>
              <a:gd name="connsiteX2" fmla="*/ 2726798 w 4805082"/>
              <a:gd name="connsiteY2" fmla="*/ 6858000 h 6858000"/>
              <a:gd name="connsiteX3" fmla="*/ 1294466 w 4805082"/>
              <a:gd name="connsiteY3" fmla="*/ 6858000 h 6858000"/>
              <a:gd name="connsiteX4" fmla="*/ 1039142 w 4805082"/>
              <a:gd name="connsiteY4" fmla="*/ 1376429 h 6858000"/>
              <a:gd name="connsiteX5" fmla="*/ 2471474 w 4805082"/>
              <a:gd name="connsiteY5" fmla="*/ 1376429 h 6858000"/>
              <a:gd name="connsiteX6" fmla="*/ 3765940 w 4805082"/>
              <a:gd name="connsiteY6" fmla="*/ 5481571 h 6858000"/>
              <a:gd name="connsiteX7" fmla="*/ 2333608 w 4805082"/>
              <a:gd name="connsiteY7" fmla="*/ 5481571 h 6858000"/>
              <a:gd name="connsiteX8" fmla="*/ 2078284 w 4805082"/>
              <a:gd name="connsiteY8" fmla="*/ 0 h 6858000"/>
              <a:gd name="connsiteX9" fmla="*/ 3510616 w 4805082"/>
              <a:gd name="connsiteY9" fmla="*/ 0 h 6858000"/>
              <a:gd name="connsiteX10" fmla="*/ 4805082 w 4805082"/>
              <a:gd name="connsiteY10" fmla="*/ 4105142 h 6858000"/>
              <a:gd name="connsiteX11" fmla="*/ 337275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0" y="2752858"/>
                </a:moveTo>
                <a:lnTo>
                  <a:pt x="1432332" y="2752858"/>
                </a:lnTo>
                <a:lnTo>
                  <a:pt x="2726798" y="6858000"/>
                </a:lnTo>
                <a:lnTo>
                  <a:pt x="1294466" y="6858000"/>
                </a:lnTo>
                <a:close/>
                <a:moveTo>
                  <a:pt x="1039142" y="1376429"/>
                </a:moveTo>
                <a:lnTo>
                  <a:pt x="2471474" y="1376429"/>
                </a:lnTo>
                <a:lnTo>
                  <a:pt x="3765940" y="5481571"/>
                </a:lnTo>
                <a:lnTo>
                  <a:pt x="2333608" y="5481571"/>
                </a:lnTo>
                <a:close/>
                <a:moveTo>
                  <a:pt x="2078284" y="0"/>
                </a:moveTo>
                <a:lnTo>
                  <a:pt x="3510616" y="0"/>
                </a:lnTo>
                <a:lnTo>
                  <a:pt x="4805082" y="4105142"/>
                </a:lnTo>
                <a:lnTo>
                  <a:pt x="3372750" y="4105142"/>
                </a:lnTo>
                <a:close/>
              </a:path>
            </a:pathLst>
          </a:custGeom>
          <a:noFill/>
          <a:ln>
            <a:noFill/>
          </a:ln>
        </p:spPr>
      </p:sp>
    </p:spTree>
    <p:extLst>
      <p:ext uri="{BB962C8B-B14F-4D97-AF65-F5344CB8AC3E}">
        <p14:creationId xmlns:p14="http://schemas.microsoft.com/office/powerpoint/2010/main" val="3108186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493575" y="636253"/>
            <a:ext cx="7067653" cy="5585494"/>
          </a:xfrm>
          <a:custGeom>
            <a:avLst/>
            <a:gdLst>
              <a:gd name="connsiteX0" fmla="*/ 6344826 w 7067653"/>
              <a:gd name="connsiteY0" fmla="*/ 2197340 h 5585494"/>
              <a:gd name="connsiteX1" fmla="*/ 6523167 w 7067653"/>
              <a:gd name="connsiteY1" fmla="*/ 2281346 h 5585494"/>
              <a:gd name="connsiteX2" fmla="*/ 7025861 w 7067653"/>
              <a:gd name="connsiteY2" fmla="*/ 2953848 h 5585494"/>
              <a:gd name="connsiteX3" fmla="*/ 6983407 w 7067653"/>
              <a:gd name="connsiteY3" fmla="*/ 3247656 h 5585494"/>
              <a:gd name="connsiteX4" fmla="*/ 4025997 w 7067653"/>
              <a:gd name="connsiteY4" fmla="*/ 5458315 h 5585494"/>
              <a:gd name="connsiteX5" fmla="*/ 3732189 w 7067653"/>
              <a:gd name="connsiteY5" fmla="*/ 5415862 h 5585494"/>
              <a:gd name="connsiteX6" fmla="*/ 3229495 w 7067653"/>
              <a:gd name="connsiteY6" fmla="*/ 4743360 h 5585494"/>
              <a:gd name="connsiteX7" fmla="*/ 3271948 w 7067653"/>
              <a:gd name="connsiteY7" fmla="*/ 4449552 h 5585494"/>
              <a:gd name="connsiteX8" fmla="*/ 6229359 w 7067653"/>
              <a:gd name="connsiteY8" fmla="*/ 2238893 h 5585494"/>
              <a:gd name="connsiteX9" fmla="*/ 6344826 w 7067653"/>
              <a:gd name="connsiteY9" fmla="*/ 2197340 h 5585494"/>
              <a:gd name="connsiteX10" fmla="*/ 5480830 w 7067653"/>
              <a:gd name="connsiteY10" fmla="*/ 56933 h 5585494"/>
              <a:gd name="connsiteX11" fmla="*/ 5779358 w 7067653"/>
              <a:gd name="connsiteY11" fmla="*/ 197553 h 5585494"/>
              <a:gd name="connsiteX12" fmla="*/ 6620826 w 7067653"/>
              <a:gd name="connsiteY12" fmla="*/ 1323265 h 5585494"/>
              <a:gd name="connsiteX13" fmla="*/ 6549763 w 7067653"/>
              <a:gd name="connsiteY13" fmla="*/ 1815075 h 5585494"/>
              <a:gd name="connsiteX14" fmla="*/ 1599303 w 7067653"/>
              <a:gd name="connsiteY14" fmla="*/ 5515535 h 5585494"/>
              <a:gd name="connsiteX15" fmla="*/ 1107493 w 7067653"/>
              <a:gd name="connsiteY15" fmla="*/ 5444472 h 5585494"/>
              <a:gd name="connsiteX16" fmla="*/ 266025 w 7067653"/>
              <a:gd name="connsiteY16" fmla="*/ 4318760 h 5585494"/>
              <a:gd name="connsiteX17" fmla="*/ 337087 w 7067653"/>
              <a:gd name="connsiteY17" fmla="*/ 3826950 h 5585494"/>
              <a:gd name="connsiteX18" fmla="*/ 5287547 w 7067653"/>
              <a:gd name="connsiteY18" fmla="*/ 126490 h 5585494"/>
              <a:gd name="connsiteX19" fmla="*/ 5480830 w 7067653"/>
              <a:gd name="connsiteY19" fmla="*/ 56933 h 5585494"/>
              <a:gd name="connsiteX20" fmla="*/ 3157125 w 7067653"/>
              <a:gd name="connsiteY20" fmla="*/ 240 h 5585494"/>
              <a:gd name="connsiteX21" fmla="*/ 3335466 w 7067653"/>
              <a:gd name="connsiteY21" fmla="*/ 84246 h 5585494"/>
              <a:gd name="connsiteX22" fmla="*/ 3838159 w 7067653"/>
              <a:gd name="connsiteY22" fmla="*/ 756748 h 5585494"/>
              <a:gd name="connsiteX23" fmla="*/ 3795706 w 7067653"/>
              <a:gd name="connsiteY23" fmla="*/ 1050556 h 5585494"/>
              <a:gd name="connsiteX24" fmla="*/ 838295 w 7067653"/>
              <a:gd name="connsiteY24" fmla="*/ 3261215 h 5585494"/>
              <a:gd name="connsiteX25" fmla="*/ 544488 w 7067653"/>
              <a:gd name="connsiteY25" fmla="*/ 3218762 h 5585494"/>
              <a:gd name="connsiteX26" fmla="*/ 41794 w 7067653"/>
              <a:gd name="connsiteY26" fmla="*/ 2546260 h 5585494"/>
              <a:gd name="connsiteX27" fmla="*/ 84247 w 7067653"/>
              <a:gd name="connsiteY27" fmla="*/ 2252452 h 5585494"/>
              <a:gd name="connsiteX28" fmla="*/ 3041658 w 7067653"/>
              <a:gd name="connsiteY28" fmla="*/ 41793 h 5585494"/>
              <a:gd name="connsiteX29" fmla="*/ 3157125 w 7067653"/>
              <a:gd name="connsiteY29" fmla="*/ 240 h 558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67653" h="5585494">
                <a:moveTo>
                  <a:pt x="6344826" y="2197340"/>
                </a:moveTo>
                <a:cubicBezTo>
                  <a:pt x="6412134" y="2194124"/>
                  <a:pt x="6479785" y="2223311"/>
                  <a:pt x="6523167" y="2281346"/>
                </a:cubicBezTo>
                <a:lnTo>
                  <a:pt x="7025861" y="2953848"/>
                </a:lnTo>
                <a:cubicBezTo>
                  <a:pt x="7095270" y="3046704"/>
                  <a:pt x="7076263" y="3178246"/>
                  <a:pt x="6983407" y="3247656"/>
                </a:cubicBezTo>
                <a:lnTo>
                  <a:pt x="4025997" y="5458315"/>
                </a:lnTo>
                <a:cubicBezTo>
                  <a:pt x="3933140" y="5527725"/>
                  <a:pt x="3801599" y="5508718"/>
                  <a:pt x="3732189" y="5415862"/>
                </a:cubicBezTo>
                <a:lnTo>
                  <a:pt x="3229495" y="4743360"/>
                </a:lnTo>
                <a:cubicBezTo>
                  <a:pt x="3160085" y="4650504"/>
                  <a:pt x="3179092" y="4518962"/>
                  <a:pt x="3271948" y="4449552"/>
                </a:cubicBezTo>
                <a:lnTo>
                  <a:pt x="6229359" y="2238893"/>
                </a:lnTo>
                <a:cubicBezTo>
                  <a:pt x="6264180" y="2212864"/>
                  <a:pt x="6304441" y="2199269"/>
                  <a:pt x="6344826" y="2197340"/>
                </a:cubicBezTo>
                <a:close/>
                <a:moveTo>
                  <a:pt x="5480830" y="56933"/>
                </a:moveTo>
                <a:cubicBezTo>
                  <a:pt x="5593498" y="51549"/>
                  <a:pt x="5706741" y="100407"/>
                  <a:pt x="5779358" y="197553"/>
                </a:cubicBezTo>
                <a:lnTo>
                  <a:pt x="6620826" y="1323265"/>
                </a:lnTo>
                <a:cubicBezTo>
                  <a:pt x="6737012" y="1478699"/>
                  <a:pt x="6705196" y="1698890"/>
                  <a:pt x="6549763" y="1815075"/>
                </a:cubicBezTo>
                <a:lnTo>
                  <a:pt x="1599303" y="5515535"/>
                </a:lnTo>
                <a:cubicBezTo>
                  <a:pt x="1443869" y="5631722"/>
                  <a:pt x="1223679" y="5599906"/>
                  <a:pt x="1107493" y="5444472"/>
                </a:cubicBezTo>
                <a:lnTo>
                  <a:pt x="266025" y="4318760"/>
                </a:lnTo>
                <a:cubicBezTo>
                  <a:pt x="149839" y="4163327"/>
                  <a:pt x="181655" y="3943136"/>
                  <a:pt x="337087" y="3826950"/>
                </a:cubicBezTo>
                <a:lnTo>
                  <a:pt x="5287547" y="126490"/>
                </a:lnTo>
                <a:cubicBezTo>
                  <a:pt x="5345836" y="82920"/>
                  <a:pt x="5413230" y="60163"/>
                  <a:pt x="5480830" y="56933"/>
                </a:cubicBezTo>
                <a:close/>
                <a:moveTo>
                  <a:pt x="3157125" y="240"/>
                </a:moveTo>
                <a:cubicBezTo>
                  <a:pt x="3224433" y="-2976"/>
                  <a:pt x="3292084" y="26211"/>
                  <a:pt x="3335466" y="84246"/>
                </a:cubicBezTo>
                <a:lnTo>
                  <a:pt x="3838159" y="756748"/>
                </a:lnTo>
                <a:cubicBezTo>
                  <a:pt x="3907569" y="849604"/>
                  <a:pt x="3888562" y="981146"/>
                  <a:pt x="3795706" y="1050556"/>
                </a:cubicBezTo>
                <a:lnTo>
                  <a:pt x="838295" y="3261215"/>
                </a:lnTo>
                <a:cubicBezTo>
                  <a:pt x="745439" y="3330625"/>
                  <a:pt x="613898" y="3311618"/>
                  <a:pt x="544488" y="3218762"/>
                </a:cubicBezTo>
                <a:lnTo>
                  <a:pt x="41794" y="2546260"/>
                </a:lnTo>
                <a:cubicBezTo>
                  <a:pt x="-27616" y="2453404"/>
                  <a:pt x="-8609" y="2321862"/>
                  <a:pt x="84247" y="2252452"/>
                </a:cubicBezTo>
                <a:lnTo>
                  <a:pt x="3041658" y="41793"/>
                </a:lnTo>
                <a:cubicBezTo>
                  <a:pt x="3076479" y="15764"/>
                  <a:pt x="3116740" y="2170"/>
                  <a:pt x="3157125" y="240"/>
                </a:cubicBezTo>
                <a:close/>
              </a:path>
            </a:pathLst>
          </a:custGeom>
        </p:spPr>
      </p:sp>
    </p:spTree>
    <p:extLst>
      <p:ext uri="{BB962C8B-B14F-4D97-AF65-F5344CB8AC3E}">
        <p14:creationId xmlns:p14="http://schemas.microsoft.com/office/powerpoint/2010/main" val="8708359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1"/>
          <p:cNvSpPr>
            <a:spLocks noGrp="1"/>
          </p:cNvSpPr>
          <p:nvPr>
            <p:ph type="pic" sz="quarter" idx="11"/>
          </p:nvPr>
        </p:nvSpPr>
        <p:spPr>
          <a:xfrm>
            <a:off x="7445668" y="1553935"/>
            <a:ext cx="4117682" cy="4985745"/>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18708718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0" y="3457637"/>
            <a:ext cx="12191999" cy="3417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2"/>
          <p:cNvSpPr>
            <a:spLocks noGrp="1"/>
          </p:cNvSpPr>
          <p:nvPr>
            <p:ph type="pic" sz="quarter" idx="12"/>
          </p:nvPr>
        </p:nvSpPr>
        <p:spPr>
          <a:xfrm>
            <a:off x="623213" y="2559501"/>
            <a:ext cx="3408114" cy="2607056"/>
          </a:xfrm>
          <a:prstGeom prst="roundRect">
            <a:avLst>
              <a:gd name="adj" fmla="val 2838"/>
            </a:avLst>
          </a:prstGeom>
          <a:noFill/>
        </p:spPr>
        <p:txBody>
          <a:bodyPr/>
          <a:lstStyle/>
          <a:p>
            <a:endParaRPr lang="en-US" sz="100"/>
          </a:p>
        </p:txBody>
      </p:sp>
      <p:sp>
        <p:nvSpPr>
          <p:cNvPr id="5" name="Picture Placeholder 2"/>
          <p:cNvSpPr>
            <a:spLocks noGrp="1"/>
          </p:cNvSpPr>
          <p:nvPr>
            <p:ph type="pic" sz="quarter" idx="13"/>
          </p:nvPr>
        </p:nvSpPr>
        <p:spPr>
          <a:xfrm>
            <a:off x="8149345" y="2551031"/>
            <a:ext cx="3408114" cy="2607056"/>
          </a:xfrm>
          <a:prstGeom prst="roundRect">
            <a:avLst>
              <a:gd name="adj" fmla="val 2838"/>
            </a:avLst>
          </a:prstGeom>
          <a:noFill/>
        </p:spPr>
        <p:txBody>
          <a:bodyPr/>
          <a:lstStyle/>
          <a:p>
            <a:endParaRPr lang="en-US" sz="100"/>
          </a:p>
        </p:txBody>
      </p:sp>
    </p:spTree>
    <p:extLst>
      <p:ext uri="{BB962C8B-B14F-4D97-AF65-F5344CB8AC3E}">
        <p14:creationId xmlns:p14="http://schemas.microsoft.com/office/powerpoint/2010/main" val="388249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 xmlns:a16="http://schemas.microsoft.com/office/drawing/2014/main" id="{5D30299E-C291-45F9-A7AB-3B97B6BC5A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0" cy="6858000"/>
          </a:xfrm>
          <a:prstGeom prst="rect">
            <a:avLst/>
          </a:prstGeom>
        </p:spPr>
      </p:pic>
      <p:sp>
        <p:nvSpPr>
          <p:cNvPr id="3" name="Rectangle 2">
            <a:extLst>
              <a:ext uri="{FF2B5EF4-FFF2-40B4-BE49-F238E27FC236}">
                <a16:creationId xmlns="" xmlns:a16="http://schemas.microsoft.com/office/drawing/2014/main" id="{0A4FC3EC-A5AC-44B1-824B-A791BDCC07BB}"/>
              </a:ext>
            </a:extLst>
          </p:cNvPr>
          <p:cNvSpPr/>
          <p:nvPr userDrawn="1"/>
        </p:nvSpPr>
        <p:spPr>
          <a:xfrm>
            <a:off x="0" y="1"/>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3214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16754" y="789174"/>
            <a:ext cx="5301425" cy="3212293"/>
          </a:xfrm>
          <a:prstGeom prst="rect">
            <a:avLst/>
          </a:prstGeom>
        </p:spPr>
      </p:pic>
      <p:sp>
        <p:nvSpPr>
          <p:cNvPr id="4" name="Picture Placeholder 1"/>
          <p:cNvSpPr>
            <a:spLocks noGrp="1"/>
          </p:cNvSpPr>
          <p:nvPr>
            <p:ph type="pic" sz="quarter" idx="13"/>
          </p:nvPr>
        </p:nvSpPr>
        <p:spPr>
          <a:xfrm>
            <a:off x="4242136" y="1192806"/>
            <a:ext cx="3656408" cy="2297712"/>
          </a:xfrm>
          <a:prstGeom prst="rect">
            <a:avLst/>
          </a:prstGeom>
        </p:spPr>
      </p:sp>
    </p:spTree>
    <p:extLst>
      <p:ext uri="{BB962C8B-B14F-4D97-AF65-F5344CB8AC3E}">
        <p14:creationId xmlns:p14="http://schemas.microsoft.com/office/powerpoint/2010/main" val="41047377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61087970-C292-43AD-9BFE-5BE1C0B3A079}"/>
              </a:ext>
            </a:extLst>
          </p:cNvPr>
          <p:cNvSpPr>
            <a:spLocks noGrp="1"/>
          </p:cNvSpPr>
          <p:nvPr>
            <p:ph type="title"/>
          </p:nvPr>
        </p:nvSpPr>
        <p:spPr/>
        <p:txBody>
          <a:bodyPr/>
          <a:lstStyle/>
          <a:p>
            <a:r>
              <a:rPr lang="fr-FR" dirty="0"/>
              <a:t>Modifiez le style du titre</a:t>
            </a:r>
          </a:p>
        </p:txBody>
      </p:sp>
      <p:grpSp>
        <p:nvGrpSpPr>
          <p:cNvPr id="3" name="Group 3">
            <a:extLst>
              <a:ext uri="{FF2B5EF4-FFF2-40B4-BE49-F238E27FC236}">
                <a16:creationId xmlns="" xmlns:a16="http://schemas.microsoft.com/office/drawing/2014/main" id="{D77B63A7-D7D6-4879-9B89-1A1BAAD75FC8}"/>
              </a:ext>
            </a:extLst>
          </p:cNvPr>
          <p:cNvGrpSpPr/>
          <p:nvPr userDrawn="1"/>
        </p:nvGrpSpPr>
        <p:grpSpPr>
          <a:xfrm>
            <a:off x="4592403" y="4753698"/>
            <a:ext cx="2886369" cy="1189902"/>
            <a:chOff x="4643438" y="4926013"/>
            <a:chExt cx="2890838" cy="1233488"/>
          </a:xfrm>
        </p:grpSpPr>
        <p:sp>
          <p:nvSpPr>
            <p:cNvPr id="4" name="Freeform 5">
              <a:extLst>
                <a:ext uri="{FF2B5EF4-FFF2-40B4-BE49-F238E27FC236}">
                  <a16:creationId xmlns="" xmlns:a16="http://schemas.microsoft.com/office/drawing/2014/main" id="{43949CC1-CC60-469C-9F14-808A7A2314E1}"/>
                </a:ext>
              </a:extLst>
            </p:cNvPr>
            <p:cNvSpPr>
              <a:spLocks/>
            </p:cNvSpPr>
            <p:nvPr/>
          </p:nvSpPr>
          <p:spPr bwMode="auto">
            <a:xfrm>
              <a:off x="4673601" y="5443538"/>
              <a:ext cx="2836863" cy="715963"/>
            </a:xfrm>
            <a:custGeom>
              <a:avLst/>
              <a:gdLst>
                <a:gd name="T0" fmla="*/ 370 w 370"/>
                <a:gd name="T1" fmla="*/ 35 h 127"/>
                <a:gd name="T2" fmla="*/ 358 w 370"/>
                <a:gd name="T3" fmla="*/ 49 h 127"/>
                <a:gd name="T4" fmla="*/ 213 w 370"/>
                <a:gd name="T5" fmla="*/ 121 h 127"/>
                <a:gd name="T6" fmla="*/ 185 w 370"/>
                <a:gd name="T7" fmla="*/ 127 h 127"/>
                <a:gd name="T8" fmla="*/ 157 w 370"/>
                <a:gd name="T9" fmla="*/ 121 h 127"/>
                <a:gd name="T10" fmla="*/ 12 w 370"/>
                <a:gd name="T11" fmla="*/ 49 h 127"/>
                <a:gd name="T12" fmla="*/ 0 w 370"/>
                <a:gd name="T13" fmla="*/ 35 h 127"/>
                <a:gd name="T14" fmla="*/ 0 w 370"/>
                <a:gd name="T15" fmla="*/ 0 h 127"/>
                <a:gd name="T16" fmla="*/ 12 w 370"/>
                <a:gd name="T17" fmla="*/ 14 h 127"/>
                <a:gd name="T18" fmla="*/ 157 w 370"/>
                <a:gd name="T19" fmla="*/ 87 h 127"/>
                <a:gd name="T20" fmla="*/ 185 w 370"/>
                <a:gd name="T21" fmla="*/ 92 h 127"/>
                <a:gd name="T22" fmla="*/ 213 w 370"/>
                <a:gd name="T23" fmla="*/ 87 h 127"/>
                <a:gd name="T24" fmla="*/ 358 w 370"/>
                <a:gd name="T25" fmla="*/ 14 h 127"/>
                <a:gd name="T26" fmla="*/ 370 w 370"/>
                <a:gd name="T27" fmla="*/ 0 h 127"/>
                <a:gd name="T28" fmla="*/ 370 w 370"/>
                <a:gd name="T29"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27">
                  <a:moveTo>
                    <a:pt x="370" y="35"/>
                  </a:moveTo>
                  <a:cubicBezTo>
                    <a:pt x="370" y="40"/>
                    <a:pt x="366" y="45"/>
                    <a:pt x="358" y="49"/>
                  </a:cubicBezTo>
                  <a:cubicBezTo>
                    <a:pt x="213" y="121"/>
                    <a:pt x="213" y="121"/>
                    <a:pt x="213" y="121"/>
                  </a:cubicBezTo>
                  <a:cubicBezTo>
                    <a:pt x="206" y="125"/>
                    <a:pt x="195" y="127"/>
                    <a:pt x="185" y="127"/>
                  </a:cubicBezTo>
                  <a:cubicBezTo>
                    <a:pt x="175" y="127"/>
                    <a:pt x="164" y="125"/>
                    <a:pt x="157" y="121"/>
                  </a:cubicBezTo>
                  <a:cubicBezTo>
                    <a:pt x="12" y="49"/>
                    <a:pt x="12" y="49"/>
                    <a:pt x="12" y="49"/>
                  </a:cubicBezTo>
                  <a:cubicBezTo>
                    <a:pt x="4" y="45"/>
                    <a:pt x="0" y="40"/>
                    <a:pt x="0" y="35"/>
                  </a:cubicBezTo>
                  <a:cubicBezTo>
                    <a:pt x="0" y="0"/>
                    <a:pt x="0" y="0"/>
                    <a:pt x="0" y="0"/>
                  </a:cubicBezTo>
                  <a:cubicBezTo>
                    <a:pt x="0" y="5"/>
                    <a:pt x="4" y="10"/>
                    <a:pt x="12" y="14"/>
                  </a:cubicBezTo>
                  <a:cubicBezTo>
                    <a:pt x="157" y="87"/>
                    <a:pt x="157" y="87"/>
                    <a:pt x="157" y="87"/>
                  </a:cubicBezTo>
                  <a:cubicBezTo>
                    <a:pt x="164" y="90"/>
                    <a:pt x="175" y="92"/>
                    <a:pt x="185" y="92"/>
                  </a:cubicBezTo>
                  <a:cubicBezTo>
                    <a:pt x="195" y="92"/>
                    <a:pt x="206" y="90"/>
                    <a:pt x="213" y="87"/>
                  </a:cubicBezTo>
                  <a:cubicBezTo>
                    <a:pt x="358" y="14"/>
                    <a:pt x="358" y="14"/>
                    <a:pt x="358" y="14"/>
                  </a:cubicBezTo>
                  <a:cubicBezTo>
                    <a:pt x="366" y="10"/>
                    <a:pt x="370" y="5"/>
                    <a:pt x="370" y="0"/>
                  </a:cubicBezTo>
                  <a:lnTo>
                    <a:pt x="370" y="35"/>
                  </a:lnTo>
                  <a:close/>
                </a:path>
              </a:pathLst>
            </a:custGeom>
            <a:solidFill>
              <a:schemeClr val="accent6">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5" name="Freeform 6">
              <a:extLst>
                <a:ext uri="{FF2B5EF4-FFF2-40B4-BE49-F238E27FC236}">
                  <a16:creationId xmlns="" xmlns:a16="http://schemas.microsoft.com/office/drawing/2014/main" id="{578679A5-9807-4C57-A713-C51308D37394}"/>
                </a:ext>
              </a:extLst>
            </p:cNvPr>
            <p:cNvSpPr>
              <a:spLocks/>
            </p:cNvSpPr>
            <p:nvPr/>
          </p:nvSpPr>
          <p:spPr bwMode="auto">
            <a:xfrm>
              <a:off x="4643438" y="4926013"/>
              <a:ext cx="2890838" cy="1036638"/>
            </a:xfrm>
            <a:custGeom>
              <a:avLst/>
              <a:gdLst>
                <a:gd name="T0" fmla="*/ 189 w 377"/>
                <a:gd name="T1" fmla="*/ 0 h 184"/>
                <a:gd name="T2" fmla="*/ 217 w 377"/>
                <a:gd name="T3" fmla="*/ 6 h 184"/>
                <a:gd name="T4" fmla="*/ 362 w 377"/>
                <a:gd name="T5" fmla="*/ 78 h 184"/>
                <a:gd name="T6" fmla="*/ 362 w 377"/>
                <a:gd name="T7" fmla="*/ 106 h 184"/>
                <a:gd name="T8" fmla="*/ 217 w 377"/>
                <a:gd name="T9" fmla="*/ 179 h 184"/>
                <a:gd name="T10" fmla="*/ 189 w 377"/>
                <a:gd name="T11" fmla="*/ 184 h 184"/>
                <a:gd name="T12" fmla="*/ 161 w 377"/>
                <a:gd name="T13" fmla="*/ 179 h 184"/>
                <a:gd name="T14" fmla="*/ 16 w 377"/>
                <a:gd name="T15" fmla="*/ 106 h 184"/>
                <a:gd name="T16" fmla="*/ 16 w 377"/>
                <a:gd name="T17" fmla="*/ 78 h 184"/>
                <a:gd name="T18" fmla="*/ 161 w 377"/>
                <a:gd name="T19" fmla="*/ 6 h 184"/>
                <a:gd name="T20" fmla="*/ 189 w 377"/>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84">
                  <a:moveTo>
                    <a:pt x="189" y="0"/>
                  </a:moveTo>
                  <a:cubicBezTo>
                    <a:pt x="199" y="0"/>
                    <a:pt x="210" y="2"/>
                    <a:pt x="217" y="6"/>
                  </a:cubicBezTo>
                  <a:cubicBezTo>
                    <a:pt x="362" y="78"/>
                    <a:pt x="362" y="78"/>
                    <a:pt x="362" y="78"/>
                  </a:cubicBezTo>
                  <a:cubicBezTo>
                    <a:pt x="377" y="86"/>
                    <a:pt x="377" y="98"/>
                    <a:pt x="362" y="106"/>
                  </a:cubicBezTo>
                  <a:cubicBezTo>
                    <a:pt x="217" y="179"/>
                    <a:pt x="217" y="179"/>
                    <a:pt x="217" y="179"/>
                  </a:cubicBezTo>
                  <a:cubicBezTo>
                    <a:pt x="210" y="182"/>
                    <a:pt x="199" y="184"/>
                    <a:pt x="189" y="184"/>
                  </a:cubicBezTo>
                  <a:cubicBezTo>
                    <a:pt x="179" y="184"/>
                    <a:pt x="168" y="182"/>
                    <a:pt x="161" y="179"/>
                  </a:cubicBezTo>
                  <a:cubicBezTo>
                    <a:pt x="16" y="106"/>
                    <a:pt x="16" y="106"/>
                    <a:pt x="16" y="106"/>
                  </a:cubicBezTo>
                  <a:cubicBezTo>
                    <a:pt x="0" y="98"/>
                    <a:pt x="0" y="86"/>
                    <a:pt x="16" y="78"/>
                  </a:cubicBezTo>
                  <a:cubicBezTo>
                    <a:pt x="161" y="6"/>
                    <a:pt x="161" y="6"/>
                    <a:pt x="161" y="6"/>
                  </a:cubicBezTo>
                  <a:cubicBezTo>
                    <a:pt x="168" y="2"/>
                    <a:pt x="179" y="0"/>
                    <a:pt x="189" y="0"/>
                  </a:cubicBezTo>
                  <a:close/>
                </a:path>
              </a:pathLst>
            </a:custGeom>
            <a:solidFill>
              <a:schemeClr val="accent6"/>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6" name="Group 6">
            <a:extLst>
              <a:ext uri="{FF2B5EF4-FFF2-40B4-BE49-F238E27FC236}">
                <a16:creationId xmlns="" xmlns:a16="http://schemas.microsoft.com/office/drawing/2014/main" id="{E0EB4DF3-1A98-4AD3-B0BF-1CA8D90FC833}"/>
              </a:ext>
            </a:extLst>
          </p:cNvPr>
          <p:cNvGrpSpPr/>
          <p:nvPr userDrawn="1"/>
        </p:nvGrpSpPr>
        <p:grpSpPr>
          <a:xfrm>
            <a:off x="4592403" y="4334101"/>
            <a:ext cx="2886369" cy="892809"/>
            <a:chOff x="4643438" y="4491038"/>
            <a:chExt cx="2890838" cy="925513"/>
          </a:xfrm>
        </p:grpSpPr>
        <p:sp>
          <p:nvSpPr>
            <p:cNvPr id="7" name="Freeform 7">
              <a:extLst>
                <a:ext uri="{FF2B5EF4-FFF2-40B4-BE49-F238E27FC236}">
                  <a16:creationId xmlns="" xmlns:a16="http://schemas.microsoft.com/office/drawing/2014/main" id="{7864028D-DAB8-42D5-833D-FAF79A5DBFEB}"/>
                </a:ext>
              </a:extLst>
            </p:cNvPr>
            <p:cNvSpPr>
              <a:spLocks/>
            </p:cNvSpPr>
            <p:nvPr/>
          </p:nvSpPr>
          <p:spPr bwMode="auto">
            <a:xfrm>
              <a:off x="4673601" y="4852988"/>
              <a:ext cx="2836863" cy="563563"/>
            </a:xfrm>
            <a:custGeom>
              <a:avLst/>
              <a:gdLst>
                <a:gd name="T0" fmla="*/ 0 w 370"/>
                <a:gd name="T1" fmla="*/ 37 h 100"/>
                <a:gd name="T2" fmla="*/ 12 w 370"/>
                <a:gd name="T3" fmla="*/ 47 h 100"/>
                <a:gd name="T4" fmla="*/ 157 w 370"/>
                <a:gd name="T5" fmla="*/ 96 h 100"/>
                <a:gd name="T6" fmla="*/ 185 w 370"/>
                <a:gd name="T7" fmla="*/ 100 h 100"/>
                <a:gd name="T8" fmla="*/ 213 w 370"/>
                <a:gd name="T9" fmla="*/ 96 h 100"/>
                <a:gd name="T10" fmla="*/ 358 w 370"/>
                <a:gd name="T11" fmla="*/ 47 h 100"/>
                <a:gd name="T12" fmla="*/ 370 w 370"/>
                <a:gd name="T13" fmla="*/ 37 h 100"/>
                <a:gd name="T14" fmla="*/ 370 w 370"/>
                <a:gd name="T15" fmla="*/ 0 h 100"/>
                <a:gd name="T16" fmla="*/ 358 w 370"/>
                <a:gd name="T17" fmla="*/ 9 h 100"/>
                <a:gd name="T18" fmla="*/ 213 w 370"/>
                <a:gd name="T19" fmla="*/ 59 h 100"/>
                <a:gd name="T20" fmla="*/ 185 w 370"/>
                <a:gd name="T21" fmla="*/ 63 h 100"/>
                <a:gd name="T22" fmla="*/ 157 w 370"/>
                <a:gd name="T23" fmla="*/ 59 h 100"/>
                <a:gd name="T24" fmla="*/ 12 w 370"/>
                <a:gd name="T25" fmla="*/ 9 h 100"/>
                <a:gd name="T26" fmla="*/ 0 w 370"/>
                <a:gd name="T27" fmla="*/ 0 h 100"/>
                <a:gd name="T28" fmla="*/ 0 w 370"/>
                <a:gd name="T29" fmla="*/ 3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00">
                  <a:moveTo>
                    <a:pt x="0" y="37"/>
                  </a:moveTo>
                  <a:cubicBezTo>
                    <a:pt x="0" y="41"/>
                    <a:pt x="4" y="44"/>
                    <a:pt x="12" y="47"/>
                  </a:cubicBezTo>
                  <a:cubicBezTo>
                    <a:pt x="157" y="96"/>
                    <a:pt x="157" y="96"/>
                    <a:pt x="157" y="96"/>
                  </a:cubicBezTo>
                  <a:cubicBezTo>
                    <a:pt x="164" y="99"/>
                    <a:pt x="175" y="100"/>
                    <a:pt x="185" y="100"/>
                  </a:cubicBezTo>
                  <a:cubicBezTo>
                    <a:pt x="195" y="100"/>
                    <a:pt x="206" y="99"/>
                    <a:pt x="213" y="96"/>
                  </a:cubicBezTo>
                  <a:cubicBezTo>
                    <a:pt x="358" y="47"/>
                    <a:pt x="358" y="47"/>
                    <a:pt x="358" y="47"/>
                  </a:cubicBezTo>
                  <a:cubicBezTo>
                    <a:pt x="366" y="44"/>
                    <a:pt x="370" y="41"/>
                    <a:pt x="370" y="37"/>
                  </a:cubicBezTo>
                  <a:cubicBezTo>
                    <a:pt x="370" y="0"/>
                    <a:pt x="370" y="0"/>
                    <a:pt x="370" y="0"/>
                  </a:cubicBezTo>
                  <a:cubicBezTo>
                    <a:pt x="370" y="3"/>
                    <a:pt x="366" y="7"/>
                    <a:pt x="358" y="9"/>
                  </a:cubicBezTo>
                  <a:cubicBezTo>
                    <a:pt x="213" y="59"/>
                    <a:pt x="213" y="59"/>
                    <a:pt x="213" y="59"/>
                  </a:cubicBezTo>
                  <a:cubicBezTo>
                    <a:pt x="206" y="61"/>
                    <a:pt x="195" y="63"/>
                    <a:pt x="185" y="63"/>
                  </a:cubicBezTo>
                  <a:cubicBezTo>
                    <a:pt x="175" y="63"/>
                    <a:pt x="164" y="61"/>
                    <a:pt x="157" y="59"/>
                  </a:cubicBezTo>
                  <a:cubicBezTo>
                    <a:pt x="12" y="9"/>
                    <a:pt x="12" y="9"/>
                    <a:pt x="12" y="9"/>
                  </a:cubicBezTo>
                  <a:cubicBezTo>
                    <a:pt x="4" y="7"/>
                    <a:pt x="0" y="3"/>
                    <a:pt x="0" y="0"/>
                  </a:cubicBezTo>
                  <a:lnTo>
                    <a:pt x="0" y="37"/>
                  </a:lnTo>
                  <a:close/>
                </a:path>
              </a:pathLst>
            </a:custGeom>
            <a:solidFill>
              <a:schemeClr val="accent5">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8" name="Freeform 8">
              <a:extLst>
                <a:ext uri="{FF2B5EF4-FFF2-40B4-BE49-F238E27FC236}">
                  <a16:creationId xmlns="" xmlns:a16="http://schemas.microsoft.com/office/drawing/2014/main" id="{2CC69955-64F0-4951-82A6-412062A328E9}"/>
                </a:ext>
              </a:extLst>
            </p:cNvPr>
            <p:cNvSpPr>
              <a:spLocks/>
            </p:cNvSpPr>
            <p:nvPr/>
          </p:nvSpPr>
          <p:spPr bwMode="auto">
            <a:xfrm>
              <a:off x="4643438" y="4491038"/>
              <a:ext cx="2890838" cy="715963"/>
            </a:xfrm>
            <a:custGeom>
              <a:avLst/>
              <a:gdLst>
                <a:gd name="T0" fmla="*/ 189 w 377"/>
                <a:gd name="T1" fmla="*/ 0 h 127"/>
                <a:gd name="T2" fmla="*/ 217 w 377"/>
                <a:gd name="T3" fmla="*/ 4 h 127"/>
                <a:gd name="T4" fmla="*/ 362 w 377"/>
                <a:gd name="T5" fmla="*/ 54 h 127"/>
                <a:gd name="T6" fmla="*/ 362 w 377"/>
                <a:gd name="T7" fmla="*/ 73 h 127"/>
                <a:gd name="T8" fmla="*/ 217 w 377"/>
                <a:gd name="T9" fmla="*/ 123 h 127"/>
                <a:gd name="T10" fmla="*/ 189 w 377"/>
                <a:gd name="T11" fmla="*/ 127 h 127"/>
                <a:gd name="T12" fmla="*/ 161 w 377"/>
                <a:gd name="T13" fmla="*/ 123 h 127"/>
                <a:gd name="T14" fmla="*/ 16 w 377"/>
                <a:gd name="T15" fmla="*/ 73 h 127"/>
                <a:gd name="T16" fmla="*/ 16 w 377"/>
                <a:gd name="T17" fmla="*/ 54 h 127"/>
                <a:gd name="T18" fmla="*/ 161 w 377"/>
                <a:gd name="T19" fmla="*/ 4 h 127"/>
                <a:gd name="T20" fmla="*/ 189 w 377"/>
                <a:gd name="T2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27">
                  <a:moveTo>
                    <a:pt x="189" y="0"/>
                  </a:moveTo>
                  <a:cubicBezTo>
                    <a:pt x="199" y="0"/>
                    <a:pt x="210" y="2"/>
                    <a:pt x="217" y="4"/>
                  </a:cubicBezTo>
                  <a:cubicBezTo>
                    <a:pt x="362" y="54"/>
                    <a:pt x="362" y="54"/>
                    <a:pt x="362" y="54"/>
                  </a:cubicBezTo>
                  <a:cubicBezTo>
                    <a:pt x="377" y="59"/>
                    <a:pt x="377" y="68"/>
                    <a:pt x="362" y="73"/>
                  </a:cubicBezTo>
                  <a:cubicBezTo>
                    <a:pt x="217" y="123"/>
                    <a:pt x="217" y="123"/>
                    <a:pt x="217" y="123"/>
                  </a:cubicBezTo>
                  <a:cubicBezTo>
                    <a:pt x="210" y="125"/>
                    <a:pt x="199" y="127"/>
                    <a:pt x="189" y="127"/>
                  </a:cubicBezTo>
                  <a:cubicBezTo>
                    <a:pt x="179" y="127"/>
                    <a:pt x="168" y="125"/>
                    <a:pt x="161" y="123"/>
                  </a:cubicBezTo>
                  <a:cubicBezTo>
                    <a:pt x="16" y="73"/>
                    <a:pt x="16" y="73"/>
                    <a:pt x="16" y="73"/>
                  </a:cubicBezTo>
                  <a:cubicBezTo>
                    <a:pt x="0" y="68"/>
                    <a:pt x="0" y="59"/>
                    <a:pt x="16" y="54"/>
                  </a:cubicBezTo>
                  <a:cubicBezTo>
                    <a:pt x="161" y="4"/>
                    <a:pt x="161" y="4"/>
                    <a:pt x="161" y="4"/>
                  </a:cubicBezTo>
                  <a:cubicBezTo>
                    <a:pt x="168" y="2"/>
                    <a:pt x="179" y="0"/>
                    <a:pt x="189" y="0"/>
                  </a:cubicBezTo>
                  <a:close/>
                </a:path>
              </a:pathLst>
            </a:custGeom>
            <a:solidFill>
              <a:schemeClr val="accent5"/>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9" name="Group 9">
            <a:extLst>
              <a:ext uri="{FF2B5EF4-FFF2-40B4-BE49-F238E27FC236}">
                <a16:creationId xmlns="" xmlns:a16="http://schemas.microsoft.com/office/drawing/2014/main" id="{4545078E-626A-4127-92BA-2418874D6FF4}"/>
              </a:ext>
            </a:extLst>
          </p:cNvPr>
          <p:cNvGrpSpPr/>
          <p:nvPr userDrawn="1"/>
        </p:nvGrpSpPr>
        <p:grpSpPr>
          <a:xfrm>
            <a:off x="4592403" y="3931340"/>
            <a:ext cx="2886369" cy="566620"/>
            <a:chOff x="4643438" y="4073525"/>
            <a:chExt cx="2890838" cy="587375"/>
          </a:xfrm>
        </p:grpSpPr>
        <p:sp>
          <p:nvSpPr>
            <p:cNvPr id="10" name="Freeform 10">
              <a:extLst>
                <a:ext uri="{FF2B5EF4-FFF2-40B4-BE49-F238E27FC236}">
                  <a16:creationId xmlns="" xmlns:a16="http://schemas.microsoft.com/office/drawing/2014/main" id="{CE3D07C3-C9C5-4AC5-86BD-993F4E596C69}"/>
                </a:ext>
              </a:extLst>
            </p:cNvPr>
            <p:cNvSpPr>
              <a:spLocks/>
            </p:cNvSpPr>
            <p:nvPr/>
          </p:nvSpPr>
          <p:spPr bwMode="auto">
            <a:xfrm>
              <a:off x="4673601" y="4260850"/>
              <a:ext cx="2836863" cy="400050"/>
            </a:xfrm>
            <a:custGeom>
              <a:avLst/>
              <a:gdLst>
                <a:gd name="T0" fmla="*/ 370 w 370"/>
                <a:gd name="T1" fmla="*/ 0 h 71"/>
                <a:gd name="T2" fmla="*/ 358 w 370"/>
                <a:gd name="T3" fmla="*/ 4 h 71"/>
                <a:gd name="T4" fmla="*/ 213 w 370"/>
                <a:gd name="T5" fmla="*/ 30 h 71"/>
                <a:gd name="T6" fmla="*/ 185 w 370"/>
                <a:gd name="T7" fmla="*/ 32 h 71"/>
                <a:gd name="T8" fmla="*/ 157 w 370"/>
                <a:gd name="T9" fmla="*/ 30 h 71"/>
                <a:gd name="T10" fmla="*/ 12 w 370"/>
                <a:gd name="T11" fmla="*/ 4 h 71"/>
                <a:gd name="T12" fmla="*/ 0 w 370"/>
                <a:gd name="T13" fmla="*/ 0 h 71"/>
                <a:gd name="T14" fmla="*/ 0 w 370"/>
                <a:gd name="T15" fmla="*/ 39 h 71"/>
                <a:gd name="T16" fmla="*/ 12 w 370"/>
                <a:gd name="T17" fmla="*/ 44 h 71"/>
                <a:gd name="T18" fmla="*/ 157 w 370"/>
                <a:gd name="T19" fmla="*/ 69 h 71"/>
                <a:gd name="T20" fmla="*/ 185 w 370"/>
                <a:gd name="T21" fmla="*/ 71 h 71"/>
                <a:gd name="T22" fmla="*/ 213 w 370"/>
                <a:gd name="T23" fmla="*/ 69 h 71"/>
                <a:gd name="T24" fmla="*/ 358 w 370"/>
                <a:gd name="T25" fmla="*/ 44 h 71"/>
                <a:gd name="T26" fmla="*/ 370 w 370"/>
                <a:gd name="T27" fmla="*/ 39 h 71"/>
                <a:gd name="T28" fmla="*/ 370 w 370"/>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71">
                  <a:moveTo>
                    <a:pt x="370" y="0"/>
                  </a:moveTo>
                  <a:cubicBezTo>
                    <a:pt x="370" y="1"/>
                    <a:pt x="366" y="3"/>
                    <a:pt x="358" y="4"/>
                  </a:cubicBezTo>
                  <a:cubicBezTo>
                    <a:pt x="213" y="30"/>
                    <a:pt x="213" y="30"/>
                    <a:pt x="213" y="30"/>
                  </a:cubicBezTo>
                  <a:cubicBezTo>
                    <a:pt x="206" y="31"/>
                    <a:pt x="195" y="32"/>
                    <a:pt x="185" y="32"/>
                  </a:cubicBezTo>
                  <a:cubicBezTo>
                    <a:pt x="175" y="32"/>
                    <a:pt x="164" y="31"/>
                    <a:pt x="157" y="30"/>
                  </a:cubicBezTo>
                  <a:cubicBezTo>
                    <a:pt x="12" y="4"/>
                    <a:pt x="12" y="4"/>
                    <a:pt x="12" y="4"/>
                  </a:cubicBezTo>
                  <a:cubicBezTo>
                    <a:pt x="4" y="3"/>
                    <a:pt x="0" y="1"/>
                    <a:pt x="0" y="0"/>
                  </a:cubicBezTo>
                  <a:cubicBezTo>
                    <a:pt x="0" y="39"/>
                    <a:pt x="0" y="39"/>
                    <a:pt x="0" y="39"/>
                  </a:cubicBezTo>
                  <a:cubicBezTo>
                    <a:pt x="0" y="41"/>
                    <a:pt x="4" y="43"/>
                    <a:pt x="12" y="44"/>
                  </a:cubicBezTo>
                  <a:cubicBezTo>
                    <a:pt x="157" y="69"/>
                    <a:pt x="157" y="69"/>
                    <a:pt x="157" y="69"/>
                  </a:cubicBezTo>
                  <a:cubicBezTo>
                    <a:pt x="164" y="70"/>
                    <a:pt x="175" y="71"/>
                    <a:pt x="185" y="71"/>
                  </a:cubicBezTo>
                  <a:cubicBezTo>
                    <a:pt x="195" y="71"/>
                    <a:pt x="206" y="70"/>
                    <a:pt x="213" y="69"/>
                  </a:cubicBezTo>
                  <a:cubicBezTo>
                    <a:pt x="358" y="44"/>
                    <a:pt x="358" y="44"/>
                    <a:pt x="358" y="44"/>
                  </a:cubicBezTo>
                  <a:cubicBezTo>
                    <a:pt x="366" y="43"/>
                    <a:pt x="370" y="41"/>
                    <a:pt x="370" y="39"/>
                  </a:cubicBezTo>
                  <a:lnTo>
                    <a:pt x="370" y="0"/>
                  </a:lnTo>
                  <a:close/>
                </a:path>
              </a:pathLst>
            </a:custGeom>
            <a:solidFill>
              <a:schemeClr val="accent4">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1" name="Freeform 11">
              <a:extLst>
                <a:ext uri="{FF2B5EF4-FFF2-40B4-BE49-F238E27FC236}">
                  <a16:creationId xmlns="" xmlns:a16="http://schemas.microsoft.com/office/drawing/2014/main" id="{3FAE3D55-BF0C-47FB-A093-84B9007A28E8}"/>
                </a:ext>
              </a:extLst>
            </p:cNvPr>
            <p:cNvSpPr>
              <a:spLocks/>
            </p:cNvSpPr>
            <p:nvPr/>
          </p:nvSpPr>
          <p:spPr bwMode="auto">
            <a:xfrm>
              <a:off x="4643438" y="4073525"/>
              <a:ext cx="2890838" cy="366713"/>
            </a:xfrm>
            <a:custGeom>
              <a:avLst/>
              <a:gdLst>
                <a:gd name="T0" fmla="*/ 189 w 377"/>
                <a:gd name="T1" fmla="*/ 0 h 65"/>
                <a:gd name="T2" fmla="*/ 217 w 377"/>
                <a:gd name="T3" fmla="*/ 3 h 65"/>
                <a:gd name="T4" fmla="*/ 362 w 377"/>
                <a:gd name="T5" fmla="*/ 28 h 65"/>
                <a:gd name="T6" fmla="*/ 362 w 377"/>
                <a:gd name="T7" fmla="*/ 37 h 65"/>
                <a:gd name="T8" fmla="*/ 217 w 377"/>
                <a:gd name="T9" fmla="*/ 63 h 65"/>
                <a:gd name="T10" fmla="*/ 189 w 377"/>
                <a:gd name="T11" fmla="*/ 65 h 65"/>
                <a:gd name="T12" fmla="*/ 161 w 377"/>
                <a:gd name="T13" fmla="*/ 63 h 65"/>
                <a:gd name="T14" fmla="*/ 16 w 377"/>
                <a:gd name="T15" fmla="*/ 37 h 65"/>
                <a:gd name="T16" fmla="*/ 16 w 377"/>
                <a:gd name="T17" fmla="*/ 28 h 65"/>
                <a:gd name="T18" fmla="*/ 161 w 377"/>
                <a:gd name="T19" fmla="*/ 3 h 65"/>
                <a:gd name="T20" fmla="*/ 189 w 37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65">
                  <a:moveTo>
                    <a:pt x="189" y="0"/>
                  </a:moveTo>
                  <a:cubicBezTo>
                    <a:pt x="199" y="0"/>
                    <a:pt x="210" y="1"/>
                    <a:pt x="217" y="3"/>
                  </a:cubicBezTo>
                  <a:cubicBezTo>
                    <a:pt x="362" y="28"/>
                    <a:pt x="362" y="28"/>
                    <a:pt x="362" y="28"/>
                  </a:cubicBezTo>
                  <a:cubicBezTo>
                    <a:pt x="377" y="30"/>
                    <a:pt x="377" y="35"/>
                    <a:pt x="362" y="37"/>
                  </a:cubicBezTo>
                  <a:cubicBezTo>
                    <a:pt x="217" y="63"/>
                    <a:pt x="217" y="63"/>
                    <a:pt x="217" y="63"/>
                  </a:cubicBezTo>
                  <a:cubicBezTo>
                    <a:pt x="210" y="64"/>
                    <a:pt x="199" y="65"/>
                    <a:pt x="189" y="65"/>
                  </a:cubicBezTo>
                  <a:cubicBezTo>
                    <a:pt x="179" y="65"/>
                    <a:pt x="168" y="64"/>
                    <a:pt x="161" y="63"/>
                  </a:cubicBezTo>
                  <a:cubicBezTo>
                    <a:pt x="16" y="37"/>
                    <a:pt x="16" y="37"/>
                    <a:pt x="16" y="37"/>
                  </a:cubicBezTo>
                  <a:cubicBezTo>
                    <a:pt x="0" y="35"/>
                    <a:pt x="0" y="30"/>
                    <a:pt x="16" y="28"/>
                  </a:cubicBezTo>
                  <a:cubicBezTo>
                    <a:pt x="161" y="3"/>
                    <a:pt x="161" y="3"/>
                    <a:pt x="161" y="3"/>
                  </a:cubicBezTo>
                  <a:cubicBezTo>
                    <a:pt x="168" y="1"/>
                    <a:pt x="179" y="0"/>
                    <a:pt x="189" y="0"/>
                  </a:cubicBezTo>
                  <a:close/>
                </a:path>
              </a:pathLst>
            </a:custGeom>
            <a:solidFill>
              <a:schemeClr val="accent4"/>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12" name="Group 12">
            <a:extLst>
              <a:ext uri="{FF2B5EF4-FFF2-40B4-BE49-F238E27FC236}">
                <a16:creationId xmlns="" xmlns:a16="http://schemas.microsoft.com/office/drawing/2014/main" id="{7F1C5B29-2831-4406-BF95-10ECBA293BC7}"/>
              </a:ext>
            </a:extLst>
          </p:cNvPr>
          <p:cNvGrpSpPr/>
          <p:nvPr userDrawn="1"/>
        </p:nvGrpSpPr>
        <p:grpSpPr>
          <a:xfrm>
            <a:off x="4592403" y="1908349"/>
            <a:ext cx="2886369" cy="1191433"/>
            <a:chOff x="4643438" y="1976438"/>
            <a:chExt cx="2890838" cy="1235075"/>
          </a:xfrm>
        </p:grpSpPr>
        <p:sp>
          <p:nvSpPr>
            <p:cNvPr id="13" name="Freeform 11">
              <a:extLst>
                <a:ext uri="{FF2B5EF4-FFF2-40B4-BE49-F238E27FC236}">
                  <a16:creationId xmlns="" xmlns:a16="http://schemas.microsoft.com/office/drawing/2014/main" id="{6028317D-8848-4803-8FA3-1C6F2E958071}"/>
                </a:ext>
              </a:extLst>
            </p:cNvPr>
            <p:cNvSpPr>
              <a:spLocks/>
            </p:cNvSpPr>
            <p:nvPr/>
          </p:nvSpPr>
          <p:spPr bwMode="auto">
            <a:xfrm>
              <a:off x="4673601" y="1976438"/>
              <a:ext cx="2836863" cy="715963"/>
            </a:xfrm>
            <a:custGeom>
              <a:avLst/>
              <a:gdLst>
                <a:gd name="T0" fmla="*/ 370 w 370"/>
                <a:gd name="T1" fmla="*/ 92 h 127"/>
                <a:gd name="T2" fmla="*/ 358 w 370"/>
                <a:gd name="T3" fmla="*/ 78 h 127"/>
                <a:gd name="T4" fmla="*/ 213 w 370"/>
                <a:gd name="T5" fmla="*/ 6 h 127"/>
                <a:gd name="T6" fmla="*/ 185 w 370"/>
                <a:gd name="T7" fmla="*/ 0 h 127"/>
                <a:gd name="T8" fmla="*/ 157 w 370"/>
                <a:gd name="T9" fmla="*/ 6 h 127"/>
                <a:gd name="T10" fmla="*/ 12 w 370"/>
                <a:gd name="T11" fmla="*/ 78 h 127"/>
                <a:gd name="T12" fmla="*/ 0 w 370"/>
                <a:gd name="T13" fmla="*/ 92 h 127"/>
                <a:gd name="T14" fmla="*/ 0 w 370"/>
                <a:gd name="T15" fmla="*/ 127 h 127"/>
                <a:gd name="T16" fmla="*/ 12 w 370"/>
                <a:gd name="T17" fmla="*/ 113 h 127"/>
                <a:gd name="T18" fmla="*/ 157 w 370"/>
                <a:gd name="T19" fmla="*/ 40 h 127"/>
                <a:gd name="T20" fmla="*/ 185 w 370"/>
                <a:gd name="T21" fmla="*/ 34 h 127"/>
                <a:gd name="T22" fmla="*/ 213 w 370"/>
                <a:gd name="T23" fmla="*/ 40 h 127"/>
                <a:gd name="T24" fmla="*/ 358 w 370"/>
                <a:gd name="T25" fmla="*/ 113 h 127"/>
                <a:gd name="T26" fmla="*/ 370 w 370"/>
                <a:gd name="T27" fmla="*/ 127 h 127"/>
                <a:gd name="T28" fmla="*/ 370 w 370"/>
                <a:gd name="T29" fmla="*/ 9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27">
                  <a:moveTo>
                    <a:pt x="370" y="92"/>
                  </a:moveTo>
                  <a:cubicBezTo>
                    <a:pt x="370" y="87"/>
                    <a:pt x="366" y="82"/>
                    <a:pt x="358" y="78"/>
                  </a:cubicBezTo>
                  <a:cubicBezTo>
                    <a:pt x="213" y="6"/>
                    <a:pt x="213" y="6"/>
                    <a:pt x="213" y="6"/>
                  </a:cubicBezTo>
                  <a:cubicBezTo>
                    <a:pt x="206" y="2"/>
                    <a:pt x="195" y="0"/>
                    <a:pt x="185" y="0"/>
                  </a:cubicBezTo>
                  <a:cubicBezTo>
                    <a:pt x="175" y="0"/>
                    <a:pt x="164" y="2"/>
                    <a:pt x="157" y="6"/>
                  </a:cubicBezTo>
                  <a:cubicBezTo>
                    <a:pt x="12" y="78"/>
                    <a:pt x="12" y="78"/>
                    <a:pt x="12" y="78"/>
                  </a:cubicBezTo>
                  <a:cubicBezTo>
                    <a:pt x="4" y="82"/>
                    <a:pt x="0" y="87"/>
                    <a:pt x="0" y="92"/>
                  </a:cubicBezTo>
                  <a:cubicBezTo>
                    <a:pt x="0" y="127"/>
                    <a:pt x="0" y="127"/>
                    <a:pt x="0" y="127"/>
                  </a:cubicBezTo>
                  <a:cubicBezTo>
                    <a:pt x="0" y="122"/>
                    <a:pt x="4" y="116"/>
                    <a:pt x="12" y="113"/>
                  </a:cubicBezTo>
                  <a:cubicBezTo>
                    <a:pt x="157" y="40"/>
                    <a:pt x="157" y="40"/>
                    <a:pt x="157" y="40"/>
                  </a:cubicBezTo>
                  <a:cubicBezTo>
                    <a:pt x="164" y="36"/>
                    <a:pt x="175" y="34"/>
                    <a:pt x="185" y="34"/>
                  </a:cubicBezTo>
                  <a:cubicBezTo>
                    <a:pt x="195" y="34"/>
                    <a:pt x="206" y="36"/>
                    <a:pt x="213" y="40"/>
                  </a:cubicBezTo>
                  <a:cubicBezTo>
                    <a:pt x="358" y="113"/>
                    <a:pt x="358" y="113"/>
                    <a:pt x="358" y="113"/>
                  </a:cubicBezTo>
                  <a:cubicBezTo>
                    <a:pt x="366" y="116"/>
                    <a:pt x="370" y="122"/>
                    <a:pt x="370" y="127"/>
                  </a:cubicBezTo>
                  <a:lnTo>
                    <a:pt x="370" y="92"/>
                  </a:lnTo>
                  <a:close/>
                </a:path>
              </a:pathLst>
            </a:custGeom>
            <a:solidFill>
              <a:srgbClr val="00ACA8"/>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4" name="Freeform 12">
              <a:extLst>
                <a:ext uri="{FF2B5EF4-FFF2-40B4-BE49-F238E27FC236}">
                  <a16:creationId xmlns="" xmlns:a16="http://schemas.microsoft.com/office/drawing/2014/main" id="{6760845A-C741-45AF-BBA1-B0341C2E6999}"/>
                </a:ext>
              </a:extLst>
            </p:cNvPr>
            <p:cNvSpPr>
              <a:spLocks/>
            </p:cNvSpPr>
            <p:nvPr/>
          </p:nvSpPr>
          <p:spPr bwMode="auto">
            <a:xfrm>
              <a:off x="4643438" y="2168525"/>
              <a:ext cx="2890838" cy="1042988"/>
            </a:xfrm>
            <a:custGeom>
              <a:avLst/>
              <a:gdLst>
                <a:gd name="T0" fmla="*/ 189 w 377"/>
                <a:gd name="T1" fmla="*/ 185 h 185"/>
                <a:gd name="T2" fmla="*/ 217 w 377"/>
                <a:gd name="T3" fmla="*/ 179 h 185"/>
                <a:gd name="T4" fmla="*/ 362 w 377"/>
                <a:gd name="T5" fmla="*/ 107 h 185"/>
                <a:gd name="T6" fmla="*/ 362 w 377"/>
                <a:gd name="T7" fmla="*/ 79 h 185"/>
                <a:gd name="T8" fmla="*/ 217 w 377"/>
                <a:gd name="T9" fmla="*/ 6 h 185"/>
                <a:gd name="T10" fmla="*/ 189 w 377"/>
                <a:gd name="T11" fmla="*/ 0 h 185"/>
                <a:gd name="T12" fmla="*/ 161 w 377"/>
                <a:gd name="T13" fmla="*/ 6 h 185"/>
                <a:gd name="T14" fmla="*/ 16 w 377"/>
                <a:gd name="T15" fmla="*/ 79 h 185"/>
                <a:gd name="T16" fmla="*/ 16 w 377"/>
                <a:gd name="T17" fmla="*/ 107 h 185"/>
                <a:gd name="T18" fmla="*/ 161 w 377"/>
                <a:gd name="T19" fmla="*/ 179 h 185"/>
                <a:gd name="T20" fmla="*/ 189 w 377"/>
                <a:gd name="T2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85">
                  <a:moveTo>
                    <a:pt x="189" y="185"/>
                  </a:moveTo>
                  <a:cubicBezTo>
                    <a:pt x="199" y="185"/>
                    <a:pt x="210" y="183"/>
                    <a:pt x="217" y="179"/>
                  </a:cubicBezTo>
                  <a:cubicBezTo>
                    <a:pt x="362" y="107"/>
                    <a:pt x="362" y="107"/>
                    <a:pt x="362" y="107"/>
                  </a:cubicBezTo>
                  <a:cubicBezTo>
                    <a:pt x="377" y="99"/>
                    <a:pt x="377" y="86"/>
                    <a:pt x="362" y="79"/>
                  </a:cubicBezTo>
                  <a:cubicBezTo>
                    <a:pt x="217" y="6"/>
                    <a:pt x="217" y="6"/>
                    <a:pt x="217" y="6"/>
                  </a:cubicBezTo>
                  <a:cubicBezTo>
                    <a:pt x="210" y="2"/>
                    <a:pt x="199" y="0"/>
                    <a:pt x="189" y="0"/>
                  </a:cubicBezTo>
                  <a:cubicBezTo>
                    <a:pt x="179" y="0"/>
                    <a:pt x="168" y="2"/>
                    <a:pt x="161" y="6"/>
                  </a:cubicBezTo>
                  <a:cubicBezTo>
                    <a:pt x="16" y="79"/>
                    <a:pt x="16" y="79"/>
                    <a:pt x="16" y="79"/>
                  </a:cubicBezTo>
                  <a:cubicBezTo>
                    <a:pt x="0" y="86"/>
                    <a:pt x="0" y="99"/>
                    <a:pt x="16" y="107"/>
                  </a:cubicBezTo>
                  <a:cubicBezTo>
                    <a:pt x="161" y="179"/>
                    <a:pt x="161" y="179"/>
                    <a:pt x="161" y="179"/>
                  </a:cubicBezTo>
                  <a:cubicBezTo>
                    <a:pt x="168" y="183"/>
                    <a:pt x="179" y="185"/>
                    <a:pt x="189" y="185"/>
                  </a:cubicBezTo>
                  <a:close/>
                </a:path>
              </a:pathLst>
            </a:custGeom>
            <a:solidFill>
              <a:srgbClr val="009999"/>
            </a:solidFill>
            <a:ln>
              <a:noFill/>
            </a:ln>
          </p:spPr>
          <p:txBody>
            <a:bodyPr vert="horz" wrap="square" lIns="91299" tIns="45650" rIns="91299" bIns="45650" numCol="1" anchor="t" anchorCtr="0" compatLnSpc="1">
              <a:prstTxWarp prst="textNoShape">
                <a:avLst/>
              </a:prstTxWarp>
            </a:bodyPr>
            <a:lstStyle/>
            <a:p>
              <a:endParaRPr lang="en-US" sz="1798" dirty="0"/>
            </a:p>
          </p:txBody>
        </p:sp>
      </p:grpSp>
      <p:grpSp>
        <p:nvGrpSpPr>
          <p:cNvPr id="15" name="Group 15">
            <a:extLst>
              <a:ext uri="{FF2B5EF4-FFF2-40B4-BE49-F238E27FC236}">
                <a16:creationId xmlns="" xmlns:a16="http://schemas.microsoft.com/office/drawing/2014/main" id="{3EFDEF60-210A-467B-92F9-B526F6117C41}"/>
              </a:ext>
            </a:extLst>
          </p:cNvPr>
          <p:cNvGrpSpPr/>
          <p:nvPr userDrawn="1"/>
        </p:nvGrpSpPr>
        <p:grpSpPr>
          <a:xfrm>
            <a:off x="4592403" y="2626576"/>
            <a:ext cx="2886369" cy="886684"/>
            <a:chOff x="4643438" y="2720975"/>
            <a:chExt cx="2890838" cy="919163"/>
          </a:xfrm>
        </p:grpSpPr>
        <p:sp>
          <p:nvSpPr>
            <p:cNvPr id="16" name="Freeform 13">
              <a:extLst>
                <a:ext uri="{FF2B5EF4-FFF2-40B4-BE49-F238E27FC236}">
                  <a16:creationId xmlns="" xmlns:a16="http://schemas.microsoft.com/office/drawing/2014/main" id="{EFE66D8F-8D04-4603-A696-2C4ED5962129}"/>
                </a:ext>
              </a:extLst>
            </p:cNvPr>
            <p:cNvSpPr>
              <a:spLocks/>
            </p:cNvSpPr>
            <p:nvPr/>
          </p:nvSpPr>
          <p:spPr bwMode="auto">
            <a:xfrm>
              <a:off x="4673601" y="2720975"/>
              <a:ext cx="2836863" cy="563563"/>
            </a:xfrm>
            <a:custGeom>
              <a:avLst/>
              <a:gdLst>
                <a:gd name="T0" fmla="*/ 0 w 370"/>
                <a:gd name="T1" fmla="*/ 63 h 100"/>
                <a:gd name="T2" fmla="*/ 12 w 370"/>
                <a:gd name="T3" fmla="*/ 53 h 100"/>
                <a:gd name="T4" fmla="*/ 157 w 370"/>
                <a:gd name="T5" fmla="*/ 4 h 100"/>
                <a:gd name="T6" fmla="*/ 185 w 370"/>
                <a:gd name="T7" fmla="*/ 0 h 100"/>
                <a:gd name="T8" fmla="*/ 213 w 370"/>
                <a:gd name="T9" fmla="*/ 4 h 100"/>
                <a:gd name="T10" fmla="*/ 358 w 370"/>
                <a:gd name="T11" fmla="*/ 53 h 100"/>
                <a:gd name="T12" fmla="*/ 370 w 370"/>
                <a:gd name="T13" fmla="*/ 63 h 100"/>
                <a:gd name="T14" fmla="*/ 370 w 370"/>
                <a:gd name="T15" fmla="*/ 100 h 100"/>
                <a:gd name="T16" fmla="*/ 358 w 370"/>
                <a:gd name="T17" fmla="*/ 91 h 100"/>
                <a:gd name="T18" fmla="*/ 213 w 370"/>
                <a:gd name="T19" fmla="*/ 41 h 100"/>
                <a:gd name="T20" fmla="*/ 185 w 370"/>
                <a:gd name="T21" fmla="*/ 37 h 100"/>
                <a:gd name="T22" fmla="*/ 157 w 370"/>
                <a:gd name="T23" fmla="*/ 41 h 100"/>
                <a:gd name="T24" fmla="*/ 12 w 370"/>
                <a:gd name="T25" fmla="*/ 91 h 100"/>
                <a:gd name="T26" fmla="*/ 0 w 370"/>
                <a:gd name="T27" fmla="*/ 100 h 100"/>
                <a:gd name="T28" fmla="*/ 0 w 370"/>
                <a:gd name="T29" fmla="*/ 6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00">
                  <a:moveTo>
                    <a:pt x="0" y="63"/>
                  </a:moveTo>
                  <a:cubicBezTo>
                    <a:pt x="0" y="59"/>
                    <a:pt x="4" y="56"/>
                    <a:pt x="12" y="53"/>
                  </a:cubicBezTo>
                  <a:cubicBezTo>
                    <a:pt x="157" y="4"/>
                    <a:pt x="157" y="4"/>
                    <a:pt x="157" y="4"/>
                  </a:cubicBezTo>
                  <a:cubicBezTo>
                    <a:pt x="164" y="1"/>
                    <a:pt x="175" y="0"/>
                    <a:pt x="185" y="0"/>
                  </a:cubicBezTo>
                  <a:cubicBezTo>
                    <a:pt x="195" y="0"/>
                    <a:pt x="206" y="1"/>
                    <a:pt x="213" y="4"/>
                  </a:cubicBezTo>
                  <a:cubicBezTo>
                    <a:pt x="358" y="53"/>
                    <a:pt x="358" y="53"/>
                    <a:pt x="358" y="53"/>
                  </a:cubicBezTo>
                  <a:cubicBezTo>
                    <a:pt x="366" y="56"/>
                    <a:pt x="370" y="59"/>
                    <a:pt x="370" y="63"/>
                  </a:cubicBezTo>
                  <a:cubicBezTo>
                    <a:pt x="370" y="100"/>
                    <a:pt x="370" y="100"/>
                    <a:pt x="370" y="100"/>
                  </a:cubicBezTo>
                  <a:cubicBezTo>
                    <a:pt x="370" y="97"/>
                    <a:pt x="366" y="93"/>
                    <a:pt x="358" y="91"/>
                  </a:cubicBezTo>
                  <a:cubicBezTo>
                    <a:pt x="213" y="41"/>
                    <a:pt x="213" y="41"/>
                    <a:pt x="213" y="41"/>
                  </a:cubicBezTo>
                  <a:cubicBezTo>
                    <a:pt x="206" y="38"/>
                    <a:pt x="195" y="37"/>
                    <a:pt x="185" y="37"/>
                  </a:cubicBezTo>
                  <a:cubicBezTo>
                    <a:pt x="175" y="37"/>
                    <a:pt x="164" y="38"/>
                    <a:pt x="157" y="41"/>
                  </a:cubicBezTo>
                  <a:cubicBezTo>
                    <a:pt x="12" y="91"/>
                    <a:pt x="12" y="91"/>
                    <a:pt x="12" y="91"/>
                  </a:cubicBezTo>
                  <a:cubicBezTo>
                    <a:pt x="4" y="93"/>
                    <a:pt x="0" y="97"/>
                    <a:pt x="0" y="100"/>
                  </a:cubicBezTo>
                  <a:lnTo>
                    <a:pt x="0" y="63"/>
                  </a:lnTo>
                  <a:close/>
                </a:path>
              </a:pathLst>
            </a:custGeom>
            <a:solidFill>
              <a:schemeClr val="accent2"/>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7" name="Freeform 14">
              <a:extLst>
                <a:ext uri="{FF2B5EF4-FFF2-40B4-BE49-F238E27FC236}">
                  <a16:creationId xmlns="" xmlns:a16="http://schemas.microsoft.com/office/drawing/2014/main" id="{0C1FC739-843A-418B-8ABF-2772A4CDBA1C}"/>
                </a:ext>
              </a:extLst>
            </p:cNvPr>
            <p:cNvSpPr>
              <a:spLocks/>
            </p:cNvSpPr>
            <p:nvPr/>
          </p:nvSpPr>
          <p:spPr bwMode="auto">
            <a:xfrm>
              <a:off x="4643438" y="2930525"/>
              <a:ext cx="2890838" cy="709613"/>
            </a:xfrm>
            <a:custGeom>
              <a:avLst/>
              <a:gdLst>
                <a:gd name="T0" fmla="*/ 189 w 377"/>
                <a:gd name="T1" fmla="*/ 126 h 126"/>
                <a:gd name="T2" fmla="*/ 217 w 377"/>
                <a:gd name="T3" fmla="*/ 122 h 126"/>
                <a:gd name="T4" fmla="*/ 362 w 377"/>
                <a:gd name="T5" fmla="*/ 73 h 126"/>
                <a:gd name="T6" fmla="*/ 362 w 377"/>
                <a:gd name="T7" fmla="*/ 54 h 126"/>
                <a:gd name="T8" fmla="*/ 217 w 377"/>
                <a:gd name="T9" fmla="*/ 4 h 126"/>
                <a:gd name="T10" fmla="*/ 189 w 377"/>
                <a:gd name="T11" fmla="*/ 0 h 126"/>
                <a:gd name="T12" fmla="*/ 161 w 377"/>
                <a:gd name="T13" fmla="*/ 4 h 126"/>
                <a:gd name="T14" fmla="*/ 16 w 377"/>
                <a:gd name="T15" fmla="*/ 54 h 126"/>
                <a:gd name="T16" fmla="*/ 16 w 377"/>
                <a:gd name="T17" fmla="*/ 73 h 126"/>
                <a:gd name="T18" fmla="*/ 161 w 377"/>
                <a:gd name="T19" fmla="*/ 122 h 126"/>
                <a:gd name="T20" fmla="*/ 189 w 377"/>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26">
                  <a:moveTo>
                    <a:pt x="189" y="126"/>
                  </a:moveTo>
                  <a:cubicBezTo>
                    <a:pt x="199" y="126"/>
                    <a:pt x="210" y="125"/>
                    <a:pt x="217" y="122"/>
                  </a:cubicBezTo>
                  <a:cubicBezTo>
                    <a:pt x="362" y="73"/>
                    <a:pt x="362" y="73"/>
                    <a:pt x="362" y="73"/>
                  </a:cubicBezTo>
                  <a:cubicBezTo>
                    <a:pt x="377" y="68"/>
                    <a:pt x="377" y="59"/>
                    <a:pt x="362" y="54"/>
                  </a:cubicBezTo>
                  <a:cubicBezTo>
                    <a:pt x="217" y="4"/>
                    <a:pt x="217" y="4"/>
                    <a:pt x="217" y="4"/>
                  </a:cubicBezTo>
                  <a:cubicBezTo>
                    <a:pt x="210" y="1"/>
                    <a:pt x="199" y="0"/>
                    <a:pt x="189" y="0"/>
                  </a:cubicBezTo>
                  <a:cubicBezTo>
                    <a:pt x="179" y="0"/>
                    <a:pt x="168" y="1"/>
                    <a:pt x="161" y="4"/>
                  </a:cubicBezTo>
                  <a:cubicBezTo>
                    <a:pt x="16" y="54"/>
                    <a:pt x="16" y="54"/>
                    <a:pt x="16" y="54"/>
                  </a:cubicBezTo>
                  <a:cubicBezTo>
                    <a:pt x="0" y="59"/>
                    <a:pt x="0" y="68"/>
                    <a:pt x="16" y="73"/>
                  </a:cubicBezTo>
                  <a:cubicBezTo>
                    <a:pt x="161" y="122"/>
                    <a:pt x="161" y="122"/>
                    <a:pt x="161" y="122"/>
                  </a:cubicBezTo>
                  <a:cubicBezTo>
                    <a:pt x="168" y="125"/>
                    <a:pt x="179" y="126"/>
                    <a:pt x="189" y="126"/>
                  </a:cubicBezTo>
                  <a:close/>
                </a:path>
              </a:pathLst>
            </a:custGeom>
            <a:solidFill>
              <a:schemeClr val="accent2">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18" name="Group 18">
            <a:extLst>
              <a:ext uri="{FF2B5EF4-FFF2-40B4-BE49-F238E27FC236}">
                <a16:creationId xmlns="" xmlns:a16="http://schemas.microsoft.com/office/drawing/2014/main" id="{76B3AF3C-7865-483A-A46B-A048EF316A69}"/>
              </a:ext>
            </a:extLst>
          </p:cNvPr>
          <p:cNvGrpSpPr/>
          <p:nvPr userDrawn="1"/>
        </p:nvGrpSpPr>
        <p:grpSpPr>
          <a:xfrm>
            <a:off x="4592403" y="3355523"/>
            <a:ext cx="2886369" cy="560496"/>
            <a:chOff x="4643438" y="3476625"/>
            <a:chExt cx="2890838" cy="581026"/>
          </a:xfrm>
        </p:grpSpPr>
        <p:sp>
          <p:nvSpPr>
            <p:cNvPr id="19" name="Freeform 15">
              <a:extLst>
                <a:ext uri="{FF2B5EF4-FFF2-40B4-BE49-F238E27FC236}">
                  <a16:creationId xmlns="" xmlns:a16="http://schemas.microsoft.com/office/drawing/2014/main" id="{FD160751-7DF6-4901-B991-49FB010D8F40}"/>
                </a:ext>
              </a:extLst>
            </p:cNvPr>
            <p:cNvSpPr>
              <a:spLocks/>
            </p:cNvSpPr>
            <p:nvPr/>
          </p:nvSpPr>
          <p:spPr bwMode="auto">
            <a:xfrm>
              <a:off x="4673601" y="3476625"/>
              <a:ext cx="2836863" cy="400050"/>
            </a:xfrm>
            <a:custGeom>
              <a:avLst/>
              <a:gdLst>
                <a:gd name="T0" fmla="*/ 370 w 370"/>
                <a:gd name="T1" fmla="*/ 71 h 71"/>
                <a:gd name="T2" fmla="*/ 358 w 370"/>
                <a:gd name="T3" fmla="*/ 66 h 71"/>
                <a:gd name="T4" fmla="*/ 213 w 370"/>
                <a:gd name="T5" fmla="*/ 41 h 71"/>
                <a:gd name="T6" fmla="*/ 185 w 370"/>
                <a:gd name="T7" fmla="*/ 39 h 71"/>
                <a:gd name="T8" fmla="*/ 157 w 370"/>
                <a:gd name="T9" fmla="*/ 41 h 71"/>
                <a:gd name="T10" fmla="*/ 12 w 370"/>
                <a:gd name="T11" fmla="*/ 66 h 71"/>
                <a:gd name="T12" fmla="*/ 0 w 370"/>
                <a:gd name="T13" fmla="*/ 71 h 71"/>
                <a:gd name="T14" fmla="*/ 0 w 370"/>
                <a:gd name="T15" fmla="*/ 32 h 71"/>
                <a:gd name="T16" fmla="*/ 12 w 370"/>
                <a:gd name="T17" fmla="*/ 27 h 71"/>
                <a:gd name="T18" fmla="*/ 157 w 370"/>
                <a:gd name="T19" fmla="*/ 2 h 71"/>
                <a:gd name="T20" fmla="*/ 185 w 370"/>
                <a:gd name="T21" fmla="*/ 0 h 71"/>
                <a:gd name="T22" fmla="*/ 213 w 370"/>
                <a:gd name="T23" fmla="*/ 2 h 71"/>
                <a:gd name="T24" fmla="*/ 358 w 370"/>
                <a:gd name="T25" fmla="*/ 27 h 71"/>
                <a:gd name="T26" fmla="*/ 370 w 370"/>
                <a:gd name="T27" fmla="*/ 32 h 71"/>
                <a:gd name="T28" fmla="*/ 370 w 370"/>
                <a:gd name="T2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71">
                  <a:moveTo>
                    <a:pt x="370" y="71"/>
                  </a:moveTo>
                  <a:cubicBezTo>
                    <a:pt x="370" y="69"/>
                    <a:pt x="366" y="68"/>
                    <a:pt x="358" y="66"/>
                  </a:cubicBezTo>
                  <a:cubicBezTo>
                    <a:pt x="213" y="41"/>
                    <a:pt x="213" y="41"/>
                    <a:pt x="213" y="41"/>
                  </a:cubicBezTo>
                  <a:cubicBezTo>
                    <a:pt x="206" y="40"/>
                    <a:pt x="195" y="39"/>
                    <a:pt x="185" y="39"/>
                  </a:cubicBezTo>
                  <a:cubicBezTo>
                    <a:pt x="175" y="39"/>
                    <a:pt x="164" y="40"/>
                    <a:pt x="157" y="41"/>
                  </a:cubicBezTo>
                  <a:cubicBezTo>
                    <a:pt x="12" y="66"/>
                    <a:pt x="12" y="66"/>
                    <a:pt x="12" y="66"/>
                  </a:cubicBezTo>
                  <a:cubicBezTo>
                    <a:pt x="4" y="68"/>
                    <a:pt x="0" y="69"/>
                    <a:pt x="0" y="71"/>
                  </a:cubicBezTo>
                  <a:cubicBezTo>
                    <a:pt x="0" y="32"/>
                    <a:pt x="0" y="32"/>
                    <a:pt x="0" y="32"/>
                  </a:cubicBezTo>
                  <a:cubicBezTo>
                    <a:pt x="0" y="30"/>
                    <a:pt x="4" y="28"/>
                    <a:pt x="12" y="27"/>
                  </a:cubicBezTo>
                  <a:cubicBezTo>
                    <a:pt x="157" y="2"/>
                    <a:pt x="157" y="2"/>
                    <a:pt x="157" y="2"/>
                  </a:cubicBezTo>
                  <a:cubicBezTo>
                    <a:pt x="164" y="0"/>
                    <a:pt x="175" y="0"/>
                    <a:pt x="185" y="0"/>
                  </a:cubicBezTo>
                  <a:cubicBezTo>
                    <a:pt x="195" y="0"/>
                    <a:pt x="206" y="0"/>
                    <a:pt x="213" y="2"/>
                  </a:cubicBezTo>
                  <a:cubicBezTo>
                    <a:pt x="358" y="27"/>
                    <a:pt x="358" y="27"/>
                    <a:pt x="358" y="27"/>
                  </a:cubicBezTo>
                  <a:cubicBezTo>
                    <a:pt x="366" y="28"/>
                    <a:pt x="370" y="30"/>
                    <a:pt x="370" y="32"/>
                  </a:cubicBezTo>
                  <a:lnTo>
                    <a:pt x="370" y="71"/>
                  </a:lnTo>
                  <a:close/>
                </a:path>
              </a:pathLst>
            </a:custGeom>
            <a:solidFill>
              <a:schemeClr val="accent3"/>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20" name="Freeform 16">
              <a:extLst>
                <a:ext uri="{FF2B5EF4-FFF2-40B4-BE49-F238E27FC236}">
                  <a16:creationId xmlns="" xmlns:a16="http://schemas.microsoft.com/office/drawing/2014/main" id="{4423DF85-7ECF-4069-8D6B-DABD7B46074D}"/>
                </a:ext>
              </a:extLst>
            </p:cNvPr>
            <p:cNvSpPr>
              <a:spLocks/>
            </p:cNvSpPr>
            <p:nvPr/>
          </p:nvSpPr>
          <p:spPr bwMode="auto">
            <a:xfrm>
              <a:off x="4643438" y="3697288"/>
              <a:ext cx="2890838" cy="360363"/>
            </a:xfrm>
            <a:custGeom>
              <a:avLst/>
              <a:gdLst>
                <a:gd name="T0" fmla="*/ 189 w 377"/>
                <a:gd name="T1" fmla="*/ 64 h 64"/>
                <a:gd name="T2" fmla="*/ 217 w 377"/>
                <a:gd name="T3" fmla="*/ 62 h 64"/>
                <a:gd name="T4" fmla="*/ 362 w 377"/>
                <a:gd name="T5" fmla="*/ 37 h 64"/>
                <a:gd name="T6" fmla="*/ 362 w 377"/>
                <a:gd name="T7" fmla="*/ 27 h 64"/>
                <a:gd name="T8" fmla="*/ 217 w 377"/>
                <a:gd name="T9" fmla="*/ 2 h 64"/>
                <a:gd name="T10" fmla="*/ 189 w 377"/>
                <a:gd name="T11" fmla="*/ 0 h 64"/>
                <a:gd name="T12" fmla="*/ 161 w 377"/>
                <a:gd name="T13" fmla="*/ 2 h 64"/>
                <a:gd name="T14" fmla="*/ 16 w 377"/>
                <a:gd name="T15" fmla="*/ 27 h 64"/>
                <a:gd name="T16" fmla="*/ 16 w 377"/>
                <a:gd name="T17" fmla="*/ 37 h 64"/>
                <a:gd name="T18" fmla="*/ 161 w 377"/>
                <a:gd name="T19" fmla="*/ 62 h 64"/>
                <a:gd name="T20" fmla="*/ 189 w 377"/>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64">
                  <a:moveTo>
                    <a:pt x="189" y="64"/>
                  </a:moveTo>
                  <a:cubicBezTo>
                    <a:pt x="199" y="64"/>
                    <a:pt x="210" y="64"/>
                    <a:pt x="217" y="62"/>
                  </a:cubicBezTo>
                  <a:cubicBezTo>
                    <a:pt x="362" y="37"/>
                    <a:pt x="362" y="37"/>
                    <a:pt x="362" y="37"/>
                  </a:cubicBezTo>
                  <a:cubicBezTo>
                    <a:pt x="377" y="34"/>
                    <a:pt x="377" y="30"/>
                    <a:pt x="362" y="27"/>
                  </a:cubicBezTo>
                  <a:cubicBezTo>
                    <a:pt x="217" y="2"/>
                    <a:pt x="217" y="2"/>
                    <a:pt x="217" y="2"/>
                  </a:cubicBezTo>
                  <a:cubicBezTo>
                    <a:pt x="210" y="1"/>
                    <a:pt x="199" y="0"/>
                    <a:pt x="189" y="0"/>
                  </a:cubicBezTo>
                  <a:cubicBezTo>
                    <a:pt x="179" y="0"/>
                    <a:pt x="168" y="1"/>
                    <a:pt x="161" y="2"/>
                  </a:cubicBezTo>
                  <a:cubicBezTo>
                    <a:pt x="16" y="27"/>
                    <a:pt x="16" y="27"/>
                    <a:pt x="16" y="27"/>
                  </a:cubicBezTo>
                  <a:cubicBezTo>
                    <a:pt x="0" y="30"/>
                    <a:pt x="0" y="34"/>
                    <a:pt x="16" y="37"/>
                  </a:cubicBezTo>
                  <a:cubicBezTo>
                    <a:pt x="161" y="62"/>
                    <a:pt x="161" y="62"/>
                    <a:pt x="161" y="62"/>
                  </a:cubicBezTo>
                  <a:cubicBezTo>
                    <a:pt x="168" y="64"/>
                    <a:pt x="179" y="64"/>
                    <a:pt x="189" y="64"/>
                  </a:cubicBezTo>
                  <a:close/>
                </a:path>
              </a:pathLst>
            </a:custGeom>
            <a:solidFill>
              <a:schemeClr val="accent3">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grpSp>
      <p:cxnSp>
        <p:nvCxnSpPr>
          <p:cNvPr id="21" name="Line">
            <a:extLst>
              <a:ext uri="{FF2B5EF4-FFF2-40B4-BE49-F238E27FC236}">
                <a16:creationId xmlns="" xmlns:a16="http://schemas.microsoft.com/office/drawing/2014/main" id="{EC22B31D-DC15-4C89-A8FE-FD9515A8F9A3}"/>
              </a:ext>
            </a:extLst>
          </p:cNvPr>
          <p:cNvCxnSpPr/>
          <p:nvPr userDrawn="1"/>
        </p:nvCxnSpPr>
        <p:spPr>
          <a:xfrm flipH="1">
            <a:off x="3968367" y="2334019"/>
            <a:ext cx="1004285" cy="0"/>
          </a:xfrm>
          <a:prstGeom prst="line">
            <a:avLst/>
          </a:prstGeom>
          <a:ln w="6350">
            <a:solidFill>
              <a:schemeClr val="accent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Line">
            <a:extLst>
              <a:ext uri="{FF2B5EF4-FFF2-40B4-BE49-F238E27FC236}">
                <a16:creationId xmlns="" xmlns:a16="http://schemas.microsoft.com/office/drawing/2014/main" id="{974C328D-75A1-4185-A105-81BF5F554BD2}"/>
              </a:ext>
            </a:extLst>
          </p:cNvPr>
          <p:cNvCxnSpPr/>
          <p:nvPr userDrawn="1"/>
        </p:nvCxnSpPr>
        <p:spPr>
          <a:xfrm flipH="1">
            <a:off x="7365270" y="3012168"/>
            <a:ext cx="1002529" cy="0"/>
          </a:xfrm>
          <a:prstGeom prst="line">
            <a:avLst/>
          </a:prstGeom>
          <a:ln w="6350">
            <a:solidFill>
              <a:schemeClr val="accent2">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Line">
            <a:extLst>
              <a:ext uri="{FF2B5EF4-FFF2-40B4-BE49-F238E27FC236}">
                <a16:creationId xmlns="" xmlns:a16="http://schemas.microsoft.com/office/drawing/2014/main" id="{BE09BC86-1F3B-4D18-93A7-3FFE3A876600}"/>
              </a:ext>
            </a:extLst>
          </p:cNvPr>
          <p:cNvCxnSpPr/>
          <p:nvPr userDrawn="1"/>
        </p:nvCxnSpPr>
        <p:spPr>
          <a:xfrm flipH="1">
            <a:off x="3968367" y="3574749"/>
            <a:ext cx="1004285" cy="0"/>
          </a:xfrm>
          <a:prstGeom prst="line">
            <a:avLst/>
          </a:prstGeom>
          <a:ln w="6350">
            <a:solidFill>
              <a:schemeClr val="accent3">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Line">
            <a:extLst>
              <a:ext uri="{FF2B5EF4-FFF2-40B4-BE49-F238E27FC236}">
                <a16:creationId xmlns="" xmlns:a16="http://schemas.microsoft.com/office/drawing/2014/main" id="{36C7EE0A-6159-4865-AF36-569A37D3EF08}"/>
              </a:ext>
            </a:extLst>
          </p:cNvPr>
          <p:cNvCxnSpPr/>
          <p:nvPr userDrawn="1"/>
        </p:nvCxnSpPr>
        <p:spPr>
          <a:xfrm flipH="1">
            <a:off x="7365270" y="4253529"/>
            <a:ext cx="1002529" cy="0"/>
          </a:xfrm>
          <a:prstGeom prst="line">
            <a:avLst/>
          </a:prstGeom>
          <a:ln w="6350">
            <a:solidFill>
              <a:schemeClr val="accent4"/>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Line">
            <a:extLst>
              <a:ext uri="{FF2B5EF4-FFF2-40B4-BE49-F238E27FC236}">
                <a16:creationId xmlns="" xmlns:a16="http://schemas.microsoft.com/office/drawing/2014/main" id="{02B3A07C-7FEC-4F5F-A8CE-5FBECF9DD193}"/>
              </a:ext>
            </a:extLst>
          </p:cNvPr>
          <p:cNvCxnSpPr/>
          <p:nvPr userDrawn="1"/>
        </p:nvCxnSpPr>
        <p:spPr>
          <a:xfrm flipH="1">
            <a:off x="3968367" y="4882077"/>
            <a:ext cx="1004285" cy="0"/>
          </a:xfrm>
          <a:prstGeom prst="line">
            <a:avLst/>
          </a:prstGeom>
          <a:ln w="6350">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Line">
            <a:extLst>
              <a:ext uri="{FF2B5EF4-FFF2-40B4-BE49-F238E27FC236}">
                <a16:creationId xmlns="" xmlns:a16="http://schemas.microsoft.com/office/drawing/2014/main" id="{0842A297-6B27-4C96-873A-16CCD975B526}"/>
              </a:ext>
            </a:extLst>
          </p:cNvPr>
          <p:cNvCxnSpPr/>
          <p:nvPr userDrawn="1"/>
        </p:nvCxnSpPr>
        <p:spPr>
          <a:xfrm flipH="1">
            <a:off x="7365270" y="5411331"/>
            <a:ext cx="1002529" cy="0"/>
          </a:xfrm>
          <a:prstGeom prst="line">
            <a:avLst/>
          </a:prstGeom>
          <a:ln w="6350">
            <a:solidFill>
              <a:schemeClr val="accent6"/>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Freeform 45">
            <a:extLst>
              <a:ext uri="{FF2B5EF4-FFF2-40B4-BE49-F238E27FC236}">
                <a16:creationId xmlns="" xmlns:a16="http://schemas.microsoft.com/office/drawing/2014/main" id="{4071B111-72E7-4E94-A78A-2522165E8F8E}"/>
              </a:ext>
            </a:extLst>
          </p:cNvPr>
          <p:cNvSpPr>
            <a:spLocks noEditPoints="1"/>
          </p:cNvSpPr>
          <p:nvPr userDrawn="1"/>
        </p:nvSpPr>
        <p:spPr bwMode="auto">
          <a:xfrm>
            <a:off x="8497250" y="5290228"/>
            <a:ext cx="259733" cy="234270"/>
          </a:xfrm>
          <a:custGeom>
            <a:avLst/>
            <a:gdLst>
              <a:gd name="T0" fmla="*/ 740 w 806"/>
              <a:gd name="T1" fmla="*/ 67 h 724"/>
              <a:gd name="T2" fmla="*/ 66 w 806"/>
              <a:gd name="T3" fmla="*/ 67 h 724"/>
              <a:gd name="T4" fmla="*/ 66 w 806"/>
              <a:gd name="T5" fmla="*/ 657 h 724"/>
              <a:gd name="T6" fmla="*/ 740 w 806"/>
              <a:gd name="T7" fmla="*/ 657 h 724"/>
              <a:gd name="T8" fmla="*/ 740 w 806"/>
              <a:gd name="T9" fmla="*/ 67 h 724"/>
              <a:gd name="T10" fmla="*/ 441 w 806"/>
              <a:gd name="T11" fmla="*/ 306 h 724"/>
              <a:gd name="T12" fmla="*/ 593 w 806"/>
              <a:gd name="T13" fmla="*/ 306 h 724"/>
              <a:gd name="T14" fmla="*/ 441 w 806"/>
              <a:gd name="T15" fmla="*/ 155 h 724"/>
              <a:gd name="T16" fmla="*/ 441 w 806"/>
              <a:gd name="T17" fmla="*/ 306 h 724"/>
              <a:gd name="T18" fmla="*/ 619 w 806"/>
              <a:gd name="T19" fmla="*/ 332 h 724"/>
              <a:gd name="T20" fmla="*/ 415 w 806"/>
              <a:gd name="T21" fmla="*/ 332 h 724"/>
              <a:gd name="T22" fmla="*/ 415 w 806"/>
              <a:gd name="T23" fmla="*/ 128 h 724"/>
              <a:gd name="T24" fmla="*/ 428 w 806"/>
              <a:gd name="T25" fmla="*/ 128 h 724"/>
              <a:gd name="T26" fmla="*/ 619 w 806"/>
              <a:gd name="T27" fmla="*/ 319 h 724"/>
              <a:gd name="T28" fmla="*/ 619 w 806"/>
              <a:gd name="T29" fmla="*/ 332 h 724"/>
              <a:gd name="T30" fmla="*/ 387 w 806"/>
              <a:gd name="T31" fmla="*/ 182 h 724"/>
              <a:gd name="T32" fmla="*/ 210 w 806"/>
              <a:gd name="T33" fmla="*/ 360 h 724"/>
              <a:gd name="T34" fmla="*/ 387 w 806"/>
              <a:gd name="T35" fmla="*/ 538 h 724"/>
              <a:gd name="T36" fmla="*/ 565 w 806"/>
              <a:gd name="T37" fmla="*/ 360 h 724"/>
              <a:gd name="T38" fmla="*/ 387 w 806"/>
              <a:gd name="T39" fmla="*/ 360 h 724"/>
              <a:gd name="T40" fmla="*/ 387 w 806"/>
              <a:gd name="T41" fmla="*/ 182 h 724"/>
              <a:gd name="T42" fmla="*/ 33 w 806"/>
              <a:gd name="T43" fmla="*/ 67 h 724"/>
              <a:gd name="T44" fmla="*/ 0 w 806"/>
              <a:gd name="T45" fmla="*/ 34 h 724"/>
              <a:gd name="T46" fmla="*/ 34 w 806"/>
              <a:gd name="T47" fmla="*/ 0 h 724"/>
              <a:gd name="T48" fmla="*/ 772 w 806"/>
              <a:gd name="T49" fmla="*/ 0 h 724"/>
              <a:gd name="T50" fmla="*/ 806 w 806"/>
              <a:gd name="T51" fmla="*/ 34 h 724"/>
              <a:gd name="T52" fmla="*/ 773 w 806"/>
              <a:gd name="T53" fmla="*/ 67 h 724"/>
              <a:gd name="T54" fmla="*/ 773 w 806"/>
              <a:gd name="T55" fmla="*/ 657 h 724"/>
              <a:gd name="T56" fmla="*/ 806 w 806"/>
              <a:gd name="T57" fmla="*/ 691 h 724"/>
              <a:gd name="T58" fmla="*/ 772 w 806"/>
              <a:gd name="T59" fmla="*/ 724 h 724"/>
              <a:gd name="T60" fmla="*/ 34 w 806"/>
              <a:gd name="T61" fmla="*/ 724 h 724"/>
              <a:gd name="T62" fmla="*/ 0 w 806"/>
              <a:gd name="T63" fmla="*/ 691 h 724"/>
              <a:gd name="T64" fmla="*/ 33 w 806"/>
              <a:gd name="T65" fmla="*/ 657 h 724"/>
              <a:gd name="T66" fmla="*/ 33 w 806"/>
              <a:gd name="T67" fmla="*/ 6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6" h="724">
                <a:moveTo>
                  <a:pt x="740" y="67"/>
                </a:moveTo>
                <a:lnTo>
                  <a:pt x="66" y="67"/>
                </a:lnTo>
                <a:lnTo>
                  <a:pt x="66" y="657"/>
                </a:lnTo>
                <a:lnTo>
                  <a:pt x="740" y="657"/>
                </a:lnTo>
                <a:lnTo>
                  <a:pt x="740" y="67"/>
                </a:lnTo>
                <a:close/>
                <a:moveTo>
                  <a:pt x="441" y="306"/>
                </a:moveTo>
                <a:lnTo>
                  <a:pt x="593" y="306"/>
                </a:lnTo>
                <a:cubicBezTo>
                  <a:pt x="587" y="225"/>
                  <a:pt x="522" y="161"/>
                  <a:pt x="441" y="155"/>
                </a:cubicBezTo>
                <a:lnTo>
                  <a:pt x="441" y="306"/>
                </a:lnTo>
                <a:close/>
                <a:moveTo>
                  <a:pt x="619" y="332"/>
                </a:moveTo>
                <a:lnTo>
                  <a:pt x="415" y="332"/>
                </a:lnTo>
                <a:lnTo>
                  <a:pt x="415" y="128"/>
                </a:lnTo>
                <a:lnTo>
                  <a:pt x="428" y="128"/>
                </a:lnTo>
                <a:cubicBezTo>
                  <a:pt x="534" y="128"/>
                  <a:pt x="619" y="214"/>
                  <a:pt x="619" y="319"/>
                </a:cubicBezTo>
                <a:lnTo>
                  <a:pt x="619" y="332"/>
                </a:lnTo>
                <a:close/>
                <a:moveTo>
                  <a:pt x="387" y="182"/>
                </a:moveTo>
                <a:cubicBezTo>
                  <a:pt x="289" y="182"/>
                  <a:pt x="210" y="262"/>
                  <a:pt x="210" y="360"/>
                </a:cubicBezTo>
                <a:cubicBezTo>
                  <a:pt x="210" y="458"/>
                  <a:pt x="289" y="538"/>
                  <a:pt x="387" y="538"/>
                </a:cubicBezTo>
                <a:cubicBezTo>
                  <a:pt x="486" y="538"/>
                  <a:pt x="565" y="458"/>
                  <a:pt x="565" y="360"/>
                </a:cubicBezTo>
                <a:lnTo>
                  <a:pt x="387" y="360"/>
                </a:lnTo>
                <a:lnTo>
                  <a:pt x="387" y="182"/>
                </a:lnTo>
                <a:close/>
                <a:moveTo>
                  <a:pt x="33" y="67"/>
                </a:moveTo>
                <a:cubicBezTo>
                  <a:pt x="15" y="67"/>
                  <a:pt x="0" y="52"/>
                  <a:pt x="0" y="34"/>
                </a:cubicBezTo>
                <a:cubicBezTo>
                  <a:pt x="0" y="15"/>
                  <a:pt x="15" y="0"/>
                  <a:pt x="34" y="0"/>
                </a:cubicBezTo>
                <a:lnTo>
                  <a:pt x="772" y="0"/>
                </a:lnTo>
                <a:cubicBezTo>
                  <a:pt x="791" y="0"/>
                  <a:pt x="806" y="15"/>
                  <a:pt x="806" y="34"/>
                </a:cubicBezTo>
                <a:cubicBezTo>
                  <a:pt x="806" y="52"/>
                  <a:pt x="791" y="67"/>
                  <a:pt x="773" y="67"/>
                </a:cubicBezTo>
                <a:lnTo>
                  <a:pt x="773" y="657"/>
                </a:lnTo>
                <a:cubicBezTo>
                  <a:pt x="791" y="658"/>
                  <a:pt x="806" y="672"/>
                  <a:pt x="806" y="691"/>
                </a:cubicBezTo>
                <a:cubicBezTo>
                  <a:pt x="806" y="709"/>
                  <a:pt x="791" y="724"/>
                  <a:pt x="772" y="724"/>
                </a:cubicBezTo>
                <a:lnTo>
                  <a:pt x="34" y="724"/>
                </a:lnTo>
                <a:cubicBezTo>
                  <a:pt x="15" y="724"/>
                  <a:pt x="0" y="709"/>
                  <a:pt x="0" y="691"/>
                </a:cubicBezTo>
                <a:cubicBezTo>
                  <a:pt x="0" y="672"/>
                  <a:pt x="15" y="658"/>
                  <a:pt x="33" y="657"/>
                </a:cubicBezTo>
                <a:lnTo>
                  <a:pt x="33" y="67"/>
                </a:lnTo>
                <a:close/>
              </a:path>
            </a:pathLst>
          </a:custGeom>
          <a:solidFill>
            <a:schemeClr val="accent6"/>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6" name="Freeform 46">
            <a:extLst>
              <a:ext uri="{FF2B5EF4-FFF2-40B4-BE49-F238E27FC236}">
                <a16:creationId xmlns="" xmlns:a16="http://schemas.microsoft.com/office/drawing/2014/main" id="{D0025FF8-12E9-4F05-AC5B-FEAD2A34DB3D}"/>
              </a:ext>
            </a:extLst>
          </p:cNvPr>
          <p:cNvSpPr>
            <a:spLocks noEditPoints="1"/>
          </p:cNvSpPr>
          <p:nvPr userDrawn="1"/>
        </p:nvSpPr>
        <p:spPr bwMode="auto">
          <a:xfrm>
            <a:off x="3505763" y="2215031"/>
            <a:ext cx="309108" cy="230234"/>
          </a:xfrm>
          <a:custGeom>
            <a:avLst/>
            <a:gdLst>
              <a:gd name="T0" fmla="*/ 467 w 763"/>
              <a:gd name="T1" fmla="*/ 502 h 568"/>
              <a:gd name="T2" fmla="*/ 312 w 763"/>
              <a:gd name="T3" fmla="*/ 502 h 568"/>
              <a:gd name="T4" fmla="*/ 312 w 763"/>
              <a:gd name="T5" fmla="*/ 484 h 568"/>
              <a:gd name="T6" fmla="*/ 467 w 763"/>
              <a:gd name="T7" fmla="*/ 484 h 568"/>
              <a:gd name="T8" fmla="*/ 467 w 763"/>
              <a:gd name="T9" fmla="*/ 502 h 568"/>
              <a:gd name="T10" fmla="*/ 0 w 763"/>
              <a:gd name="T11" fmla="*/ 473 h 568"/>
              <a:gd name="T12" fmla="*/ 0 w 763"/>
              <a:gd name="T13" fmla="*/ 533 h 568"/>
              <a:gd name="T14" fmla="*/ 763 w 763"/>
              <a:gd name="T15" fmla="*/ 533 h 568"/>
              <a:gd name="T16" fmla="*/ 763 w 763"/>
              <a:gd name="T17" fmla="*/ 473 h 568"/>
              <a:gd name="T18" fmla="*/ 0 w 763"/>
              <a:gd name="T19" fmla="*/ 473 h 568"/>
              <a:gd name="T20" fmla="*/ 660 w 763"/>
              <a:gd name="T21" fmla="*/ 405 h 568"/>
              <a:gd name="T22" fmla="*/ 84 w 763"/>
              <a:gd name="T23" fmla="*/ 405 h 568"/>
              <a:gd name="T24" fmla="*/ 84 w 763"/>
              <a:gd name="T25" fmla="*/ 43 h 568"/>
              <a:gd name="T26" fmla="*/ 660 w 763"/>
              <a:gd name="T27" fmla="*/ 43 h 568"/>
              <a:gd name="T28" fmla="*/ 660 w 763"/>
              <a:gd name="T29" fmla="*/ 405 h 568"/>
              <a:gd name="T30" fmla="*/ 703 w 763"/>
              <a:gd name="T31" fmla="*/ 0 h 568"/>
              <a:gd name="T32" fmla="*/ 41 w 763"/>
              <a:gd name="T33" fmla="*/ 0 h 568"/>
              <a:gd name="T34" fmla="*/ 41 w 763"/>
              <a:gd name="T35" fmla="*/ 448 h 568"/>
              <a:gd name="T36" fmla="*/ 703 w 763"/>
              <a:gd name="T37" fmla="*/ 448 h 568"/>
              <a:gd name="T38" fmla="*/ 703 w 763"/>
              <a:gd name="T3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3" h="568">
                <a:moveTo>
                  <a:pt x="467" y="502"/>
                </a:moveTo>
                <a:lnTo>
                  <a:pt x="312" y="502"/>
                </a:lnTo>
                <a:lnTo>
                  <a:pt x="312" y="484"/>
                </a:lnTo>
                <a:lnTo>
                  <a:pt x="467" y="484"/>
                </a:lnTo>
                <a:lnTo>
                  <a:pt x="467" y="502"/>
                </a:lnTo>
                <a:close/>
                <a:moveTo>
                  <a:pt x="0" y="473"/>
                </a:moveTo>
                <a:lnTo>
                  <a:pt x="0" y="533"/>
                </a:lnTo>
                <a:cubicBezTo>
                  <a:pt x="107" y="568"/>
                  <a:pt x="737" y="549"/>
                  <a:pt x="763" y="533"/>
                </a:cubicBezTo>
                <a:lnTo>
                  <a:pt x="763" y="473"/>
                </a:lnTo>
                <a:lnTo>
                  <a:pt x="0" y="473"/>
                </a:lnTo>
                <a:close/>
                <a:moveTo>
                  <a:pt x="660" y="405"/>
                </a:moveTo>
                <a:lnTo>
                  <a:pt x="84" y="405"/>
                </a:lnTo>
                <a:lnTo>
                  <a:pt x="84" y="43"/>
                </a:lnTo>
                <a:lnTo>
                  <a:pt x="660" y="43"/>
                </a:lnTo>
                <a:lnTo>
                  <a:pt x="660" y="405"/>
                </a:lnTo>
                <a:close/>
                <a:moveTo>
                  <a:pt x="703" y="0"/>
                </a:moveTo>
                <a:lnTo>
                  <a:pt x="41" y="0"/>
                </a:lnTo>
                <a:lnTo>
                  <a:pt x="41" y="448"/>
                </a:lnTo>
                <a:lnTo>
                  <a:pt x="703" y="448"/>
                </a:lnTo>
                <a:lnTo>
                  <a:pt x="703" y="0"/>
                </a:lnTo>
                <a:close/>
              </a:path>
            </a:pathLst>
          </a:custGeom>
          <a:solidFill>
            <a:schemeClr val="tx2"/>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7" name="Freeform 47">
            <a:extLst>
              <a:ext uri="{FF2B5EF4-FFF2-40B4-BE49-F238E27FC236}">
                <a16:creationId xmlns="" xmlns:a16="http://schemas.microsoft.com/office/drawing/2014/main" id="{A005CF7F-15A8-4AE3-BD27-C3D0F2AD01F6}"/>
              </a:ext>
            </a:extLst>
          </p:cNvPr>
          <p:cNvSpPr>
            <a:spLocks noEditPoints="1"/>
          </p:cNvSpPr>
          <p:nvPr userDrawn="1"/>
        </p:nvSpPr>
        <p:spPr bwMode="auto">
          <a:xfrm>
            <a:off x="3569716" y="3439001"/>
            <a:ext cx="181201" cy="289923"/>
          </a:xfrm>
          <a:custGeom>
            <a:avLst/>
            <a:gdLst>
              <a:gd name="T0" fmla="*/ 402 w 447"/>
              <a:gd name="T1" fmla="*/ 603 h 715"/>
              <a:gd name="T2" fmla="*/ 44 w 447"/>
              <a:gd name="T3" fmla="*/ 603 h 715"/>
              <a:gd name="T4" fmla="*/ 44 w 447"/>
              <a:gd name="T5" fmla="*/ 111 h 715"/>
              <a:gd name="T6" fmla="*/ 402 w 447"/>
              <a:gd name="T7" fmla="*/ 111 h 715"/>
              <a:gd name="T8" fmla="*/ 402 w 447"/>
              <a:gd name="T9" fmla="*/ 603 h 715"/>
              <a:gd name="T10" fmla="*/ 223 w 447"/>
              <a:gd name="T11" fmla="*/ 692 h 715"/>
              <a:gd name="T12" fmla="*/ 190 w 447"/>
              <a:gd name="T13" fmla="*/ 659 h 715"/>
              <a:gd name="T14" fmla="*/ 223 w 447"/>
              <a:gd name="T15" fmla="*/ 625 h 715"/>
              <a:gd name="T16" fmla="*/ 257 w 447"/>
              <a:gd name="T17" fmla="*/ 659 h 715"/>
              <a:gd name="T18" fmla="*/ 223 w 447"/>
              <a:gd name="T19" fmla="*/ 692 h 715"/>
              <a:gd name="T20" fmla="*/ 145 w 447"/>
              <a:gd name="T21" fmla="*/ 44 h 715"/>
              <a:gd name="T22" fmla="*/ 301 w 447"/>
              <a:gd name="T23" fmla="*/ 44 h 715"/>
              <a:gd name="T24" fmla="*/ 313 w 447"/>
              <a:gd name="T25" fmla="*/ 56 h 715"/>
              <a:gd name="T26" fmla="*/ 301 w 447"/>
              <a:gd name="T27" fmla="*/ 67 h 715"/>
              <a:gd name="T28" fmla="*/ 145 w 447"/>
              <a:gd name="T29" fmla="*/ 67 h 715"/>
              <a:gd name="T30" fmla="*/ 134 w 447"/>
              <a:gd name="T31" fmla="*/ 56 h 715"/>
              <a:gd name="T32" fmla="*/ 145 w 447"/>
              <a:gd name="T33" fmla="*/ 44 h 715"/>
              <a:gd name="T34" fmla="*/ 402 w 447"/>
              <a:gd name="T35" fmla="*/ 0 h 715"/>
              <a:gd name="T36" fmla="*/ 44 w 447"/>
              <a:gd name="T37" fmla="*/ 0 h 715"/>
              <a:gd name="T38" fmla="*/ 0 w 447"/>
              <a:gd name="T39" fmla="*/ 44 h 715"/>
              <a:gd name="T40" fmla="*/ 0 w 447"/>
              <a:gd name="T41" fmla="*/ 670 h 715"/>
              <a:gd name="T42" fmla="*/ 44 w 447"/>
              <a:gd name="T43" fmla="*/ 715 h 715"/>
              <a:gd name="T44" fmla="*/ 402 w 447"/>
              <a:gd name="T45" fmla="*/ 715 h 715"/>
              <a:gd name="T46" fmla="*/ 447 w 447"/>
              <a:gd name="T47" fmla="*/ 670 h 715"/>
              <a:gd name="T48" fmla="*/ 447 w 447"/>
              <a:gd name="T49" fmla="*/ 44 h 715"/>
              <a:gd name="T50" fmla="*/ 402 w 447"/>
              <a:gd name="T5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7" h="715">
                <a:moveTo>
                  <a:pt x="402" y="603"/>
                </a:moveTo>
                <a:lnTo>
                  <a:pt x="44" y="603"/>
                </a:lnTo>
                <a:lnTo>
                  <a:pt x="44" y="111"/>
                </a:lnTo>
                <a:lnTo>
                  <a:pt x="402" y="111"/>
                </a:lnTo>
                <a:lnTo>
                  <a:pt x="402" y="603"/>
                </a:lnTo>
                <a:close/>
                <a:moveTo>
                  <a:pt x="223" y="692"/>
                </a:moveTo>
                <a:cubicBezTo>
                  <a:pt x="205" y="692"/>
                  <a:pt x="190" y="677"/>
                  <a:pt x="190" y="659"/>
                </a:cubicBezTo>
                <a:cubicBezTo>
                  <a:pt x="190" y="640"/>
                  <a:pt x="205" y="625"/>
                  <a:pt x="223" y="625"/>
                </a:cubicBezTo>
                <a:cubicBezTo>
                  <a:pt x="242" y="625"/>
                  <a:pt x="257" y="640"/>
                  <a:pt x="257" y="659"/>
                </a:cubicBezTo>
                <a:cubicBezTo>
                  <a:pt x="257" y="677"/>
                  <a:pt x="242" y="692"/>
                  <a:pt x="223" y="692"/>
                </a:cubicBezTo>
                <a:close/>
                <a:moveTo>
                  <a:pt x="145" y="44"/>
                </a:moveTo>
                <a:lnTo>
                  <a:pt x="301" y="44"/>
                </a:lnTo>
                <a:cubicBezTo>
                  <a:pt x="308" y="44"/>
                  <a:pt x="313" y="49"/>
                  <a:pt x="313" y="56"/>
                </a:cubicBezTo>
                <a:cubicBezTo>
                  <a:pt x="313" y="62"/>
                  <a:pt x="308" y="67"/>
                  <a:pt x="301" y="67"/>
                </a:cubicBezTo>
                <a:lnTo>
                  <a:pt x="145" y="67"/>
                </a:lnTo>
                <a:cubicBezTo>
                  <a:pt x="139" y="67"/>
                  <a:pt x="134" y="62"/>
                  <a:pt x="134" y="56"/>
                </a:cubicBezTo>
                <a:cubicBezTo>
                  <a:pt x="134" y="49"/>
                  <a:pt x="139" y="44"/>
                  <a:pt x="145" y="44"/>
                </a:cubicBezTo>
                <a:close/>
                <a:moveTo>
                  <a:pt x="402" y="0"/>
                </a:moveTo>
                <a:lnTo>
                  <a:pt x="44" y="0"/>
                </a:lnTo>
                <a:cubicBezTo>
                  <a:pt x="20" y="0"/>
                  <a:pt x="0" y="20"/>
                  <a:pt x="0" y="44"/>
                </a:cubicBezTo>
                <a:lnTo>
                  <a:pt x="0" y="670"/>
                </a:lnTo>
                <a:cubicBezTo>
                  <a:pt x="0" y="695"/>
                  <a:pt x="20" y="715"/>
                  <a:pt x="44" y="715"/>
                </a:cubicBezTo>
                <a:lnTo>
                  <a:pt x="402" y="715"/>
                </a:lnTo>
                <a:cubicBezTo>
                  <a:pt x="427" y="715"/>
                  <a:pt x="447" y="695"/>
                  <a:pt x="447" y="670"/>
                </a:cubicBezTo>
                <a:lnTo>
                  <a:pt x="447" y="44"/>
                </a:lnTo>
                <a:cubicBezTo>
                  <a:pt x="447" y="20"/>
                  <a:pt x="427" y="0"/>
                  <a:pt x="402" y="0"/>
                </a:cubicBezTo>
                <a:close/>
              </a:path>
            </a:pathLst>
          </a:custGeom>
          <a:solidFill>
            <a:schemeClr val="accent3"/>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8" name="Freeform 206">
            <a:extLst>
              <a:ext uri="{FF2B5EF4-FFF2-40B4-BE49-F238E27FC236}">
                <a16:creationId xmlns="" xmlns:a16="http://schemas.microsoft.com/office/drawing/2014/main" id="{E74D5513-4F26-460B-8808-3B11DD6EE3FA}"/>
              </a:ext>
            </a:extLst>
          </p:cNvPr>
          <p:cNvSpPr>
            <a:spLocks noEditPoints="1"/>
          </p:cNvSpPr>
          <p:nvPr userDrawn="1"/>
        </p:nvSpPr>
        <p:spPr bwMode="auto">
          <a:xfrm>
            <a:off x="8513065" y="2892418"/>
            <a:ext cx="228102" cy="257945"/>
          </a:xfrm>
          <a:custGeom>
            <a:avLst/>
            <a:gdLst>
              <a:gd name="T0" fmla="*/ 258 w 562"/>
              <a:gd name="T1" fmla="*/ 244 h 635"/>
              <a:gd name="T2" fmla="*/ 258 w 562"/>
              <a:gd name="T3" fmla="*/ 113 h 635"/>
              <a:gd name="T4" fmla="*/ 258 w 562"/>
              <a:gd name="T5" fmla="*/ 33 h 635"/>
              <a:gd name="T6" fmla="*/ 226 w 562"/>
              <a:gd name="T7" fmla="*/ 0 h 635"/>
              <a:gd name="T8" fmla="*/ 65 w 562"/>
              <a:gd name="T9" fmla="*/ 0 h 635"/>
              <a:gd name="T10" fmla="*/ 31 w 562"/>
              <a:gd name="T11" fmla="*/ 0 h 635"/>
              <a:gd name="T12" fmla="*/ 0 w 562"/>
              <a:gd name="T13" fmla="*/ 100 h 635"/>
              <a:gd name="T14" fmla="*/ 0 w 562"/>
              <a:gd name="T15" fmla="*/ 281 h 635"/>
              <a:gd name="T16" fmla="*/ 0 w 562"/>
              <a:gd name="T17" fmla="*/ 394 h 635"/>
              <a:gd name="T18" fmla="*/ 1 w 562"/>
              <a:gd name="T19" fmla="*/ 439 h 635"/>
              <a:gd name="T20" fmla="*/ 144 w 562"/>
              <a:gd name="T21" fmla="*/ 460 h 635"/>
              <a:gd name="T22" fmla="*/ 220 w 562"/>
              <a:gd name="T23" fmla="*/ 460 h 635"/>
              <a:gd name="T24" fmla="*/ 258 w 562"/>
              <a:gd name="T25" fmla="*/ 428 h 635"/>
              <a:gd name="T26" fmla="*/ 268 w 562"/>
              <a:gd name="T27" fmla="*/ 582 h 635"/>
              <a:gd name="T28" fmla="*/ 403 w 562"/>
              <a:gd name="T29" fmla="*/ 23 h 635"/>
              <a:gd name="T30" fmla="*/ 461 w 562"/>
              <a:gd name="T31" fmla="*/ 176 h 635"/>
              <a:gd name="T32" fmla="*/ 349 w 562"/>
              <a:gd name="T33" fmla="*/ 176 h 635"/>
              <a:gd name="T34" fmla="*/ 309 w 562"/>
              <a:gd name="T35" fmla="*/ 185 h 635"/>
              <a:gd name="T36" fmla="*/ 298 w 562"/>
              <a:gd name="T37" fmla="*/ 338 h 635"/>
              <a:gd name="T38" fmla="*/ 298 w 562"/>
              <a:gd name="T39" fmla="*/ 490 h 635"/>
              <a:gd name="T40" fmla="*/ 298 w 562"/>
              <a:gd name="T41" fmla="*/ 597 h 635"/>
              <a:gd name="T42" fmla="*/ 320 w 562"/>
              <a:gd name="T43" fmla="*/ 632 h 635"/>
              <a:gd name="T44" fmla="*/ 479 w 562"/>
              <a:gd name="T45" fmla="*/ 635 h 635"/>
              <a:gd name="T46" fmla="*/ 526 w 562"/>
              <a:gd name="T47" fmla="*/ 635 h 635"/>
              <a:gd name="T48" fmla="*/ 562 w 562"/>
              <a:gd name="T49" fmla="*/ 533 h 635"/>
              <a:gd name="T50" fmla="*/ 562 w 562"/>
              <a:gd name="T51" fmla="*/ 354 h 635"/>
              <a:gd name="T52" fmla="*/ 562 w 562"/>
              <a:gd name="T53" fmla="*/ 227 h 635"/>
              <a:gd name="T54" fmla="*/ 552 w 562"/>
              <a:gd name="T55" fmla="*/ 185 h 635"/>
              <a:gd name="T56" fmla="*/ 515 w 562"/>
              <a:gd name="T57" fmla="*/ 207 h 635"/>
              <a:gd name="T58" fmla="*/ 495 w 562"/>
              <a:gd name="T59" fmla="*/ 202 h 635"/>
              <a:gd name="T60" fmla="*/ 427 w 562"/>
              <a:gd name="T61" fmla="*/ 201 h 635"/>
              <a:gd name="T62" fmla="*/ 473 w 562"/>
              <a:gd name="T63" fmla="*/ 201 h 635"/>
              <a:gd name="T64" fmla="*/ 432 w 562"/>
              <a:gd name="T65" fmla="*/ 207 h 635"/>
              <a:gd name="T66" fmla="*/ 386 w 562"/>
              <a:gd name="T67" fmla="*/ 207 h 635"/>
              <a:gd name="T68" fmla="*/ 406 w 562"/>
              <a:gd name="T69" fmla="*/ 578 h 635"/>
              <a:gd name="T70" fmla="*/ 451 w 562"/>
              <a:gd name="T71" fmla="*/ 571 h 635"/>
              <a:gd name="T72" fmla="*/ 498 w 562"/>
              <a:gd name="T73" fmla="*/ 525 h 635"/>
              <a:gd name="T74" fmla="*/ 351 w 562"/>
              <a:gd name="T75" fmla="*/ 525 h 635"/>
              <a:gd name="T76" fmla="*/ 323 w 562"/>
              <a:gd name="T77" fmla="*/ 499 h 635"/>
              <a:gd name="T78" fmla="*/ 323 w 562"/>
              <a:gd name="T79" fmla="*/ 327 h 635"/>
              <a:gd name="T80" fmla="*/ 323 w 562"/>
              <a:gd name="T81" fmla="*/ 237 h 635"/>
              <a:gd name="T82" fmla="*/ 447 w 562"/>
              <a:gd name="T83" fmla="*/ 233 h 635"/>
              <a:gd name="T84" fmla="*/ 530 w 562"/>
              <a:gd name="T85" fmla="*/ 233 h 635"/>
              <a:gd name="T86" fmla="*/ 208 w 562"/>
              <a:gd name="T87" fmla="*/ 23 h 635"/>
              <a:gd name="T88" fmla="*/ 197 w 562"/>
              <a:gd name="T89" fmla="*/ 35 h 635"/>
              <a:gd name="T90" fmla="*/ 99 w 562"/>
              <a:gd name="T91" fmla="*/ 25 h 635"/>
              <a:gd name="T92" fmla="*/ 170 w 562"/>
              <a:gd name="T93" fmla="*/ 25 h 635"/>
              <a:gd name="T94" fmla="*/ 159 w 562"/>
              <a:gd name="T95" fmla="*/ 30 h 635"/>
              <a:gd name="T96" fmla="*/ 87 w 562"/>
              <a:gd name="T97" fmla="*/ 30 h 635"/>
              <a:gd name="T98" fmla="*/ 20 w 562"/>
              <a:gd name="T99" fmla="*/ 298 h 635"/>
              <a:gd name="T100" fmla="*/ 20 w 562"/>
              <a:gd name="T101" fmla="*/ 128 h 635"/>
              <a:gd name="T102" fmla="*/ 20 w 562"/>
              <a:gd name="T103" fmla="*/ 58 h 635"/>
              <a:gd name="T104" fmla="*/ 163 w 562"/>
              <a:gd name="T105" fmla="*/ 57 h 635"/>
              <a:gd name="T106" fmla="*/ 229 w 562"/>
              <a:gd name="T107" fmla="*/ 57 h 635"/>
              <a:gd name="T108" fmla="*/ 231 w 562"/>
              <a:gd name="T109" fmla="*/ 175 h 635"/>
              <a:gd name="T110" fmla="*/ 231 w 562"/>
              <a:gd name="T111" fmla="*/ 326 h 635"/>
              <a:gd name="T112" fmla="*/ 20 w 562"/>
              <a:gd name="T113" fmla="*/ 351 h 635"/>
              <a:gd name="T114" fmla="*/ 114 w 562"/>
              <a:gd name="T115" fmla="*/ 389 h 635"/>
              <a:gd name="T116" fmla="*/ 147 w 562"/>
              <a:gd name="T117" fmla="*/ 41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35">
                <a:moveTo>
                  <a:pt x="258" y="428"/>
                </a:moveTo>
                <a:lnTo>
                  <a:pt x="258" y="393"/>
                </a:lnTo>
                <a:lnTo>
                  <a:pt x="258" y="358"/>
                </a:lnTo>
                <a:lnTo>
                  <a:pt x="258" y="326"/>
                </a:lnTo>
                <a:lnTo>
                  <a:pt x="258" y="297"/>
                </a:lnTo>
                <a:lnTo>
                  <a:pt x="258" y="269"/>
                </a:lnTo>
                <a:lnTo>
                  <a:pt x="258" y="244"/>
                </a:lnTo>
                <a:lnTo>
                  <a:pt x="258" y="220"/>
                </a:lnTo>
                <a:lnTo>
                  <a:pt x="258" y="198"/>
                </a:lnTo>
                <a:lnTo>
                  <a:pt x="258" y="177"/>
                </a:lnTo>
                <a:lnTo>
                  <a:pt x="258" y="160"/>
                </a:lnTo>
                <a:lnTo>
                  <a:pt x="258" y="143"/>
                </a:lnTo>
                <a:lnTo>
                  <a:pt x="258" y="128"/>
                </a:lnTo>
                <a:lnTo>
                  <a:pt x="258" y="113"/>
                </a:lnTo>
                <a:lnTo>
                  <a:pt x="258" y="102"/>
                </a:lnTo>
                <a:lnTo>
                  <a:pt x="258" y="80"/>
                </a:lnTo>
                <a:lnTo>
                  <a:pt x="258" y="64"/>
                </a:lnTo>
                <a:lnTo>
                  <a:pt x="258" y="51"/>
                </a:lnTo>
                <a:lnTo>
                  <a:pt x="258" y="42"/>
                </a:lnTo>
                <a:lnTo>
                  <a:pt x="258" y="36"/>
                </a:lnTo>
                <a:lnTo>
                  <a:pt x="258" y="33"/>
                </a:lnTo>
                <a:lnTo>
                  <a:pt x="258" y="32"/>
                </a:lnTo>
                <a:lnTo>
                  <a:pt x="258" y="30"/>
                </a:lnTo>
                <a:lnTo>
                  <a:pt x="255" y="19"/>
                </a:lnTo>
                <a:lnTo>
                  <a:pt x="247" y="9"/>
                </a:lnTo>
                <a:lnTo>
                  <a:pt x="237" y="1"/>
                </a:lnTo>
                <a:lnTo>
                  <a:pt x="231" y="0"/>
                </a:lnTo>
                <a:lnTo>
                  <a:pt x="226" y="0"/>
                </a:lnTo>
                <a:lnTo>
                  <a:pt x="192" y="0"/>
                </a:lnTo>
                <a:lnTo>
                  <a:pt x="162" y="0"/>
                </a:lnTo>
                <a:lnTo>
                  <a:pt x="135" y="0"/>
                </a:lnTo>
                <a:lnTo>
                  <a:pt x="114" y="0"/>
                </a:lnTo>
                <a:lnTo>
                  <a:pt x="95" y="0"/>
                </a:lnTo>
                <a:lnTo>
                  <a:pt x="79" y="0"/>
                </a:lnTo>
                <a:lnTo>
                  <a:pt x="65" y="0"/>
                </a:lnTo>
                <a:lnTo>
                  <a:pt x="55" y="0"/>
                </a:lnTo>
                <a:lnTo>
                  <a:pt x="47" y="0"/>
                </a:lnTo>
                <a:lnTo>
                  <a:pt x="41" y="0"/>
                </a:lnTo>
                <a:lnTo>
                  <a:pt x="36" y="0"/>
                </a:lnTo>
                <a:lnTo>
                  <a:pt x="33" y="0"/>
                </a:lnTo>
                <a:lnTo>
                  <a:pt x="31" y="0"/>
                </a:lnTo>
                <a:lnTo>
                  <a:pt x="31" y="0"/>
                </a:lnTo>
                <a:lnTo>
                  <a:pt x="25" y="0"/>
                </a:lnTo>
                <a:lnTo>
                  <a:pt x="19" y="1"/>
                </a:lnTo>
                <a:lnTo>
                  <a:pt x="9" y="9"/>
                </a:lnTo>
                <a:lnTo>
                  <a:pt x="1" y="19"/>
                </a:lnTo>
                <a:lnTo>
                  <a:pt x="0" y="30"/>
                </a:lnTo>
                <a:lnTo>
                  <a:pt x="0" y="67"/>
                </a:lnTo>
                <a:lnTo>
                  <a:pt x="0" y="100"/>
                </a:lnTo>
                <a:lnTo>
                  <a:pt x="0" y="132"/>
                </a:lnTo>
                <a:lnTo>
                  <a:pt x="0" y="161"/>
                </a:lnTo>
                <a:lnTo>
                  <a:pt x="0" y="189"/>
                </a:lnTo>
                <a:lnTo>
                  <a:pt x="0" y="215"/>
                </a:lnTo>
                <a:lnTo>
                  <a:pt x="0" y="239"/>
                </a:lnTo>
                <a:lnTo>
                  <a:pt x="0" y="260"/>
                </a:lnTo>
                <a:lnTo>
                  <a:pt x="0" y="281"/>
                </a:lnTo>
                <a:lnTo>
                  <a:pt x="0" y="300"/>
                </a:lnTo>
                <a:lnTo>
                  <a:pt x="0" y="316"/>
                </a:lnTo>
                <a:lnTo>
                  <a:pt x="0" y="332"/>
                </a:lnTo>
                <a:lnTo>
                  <a:pt x="0" y="345"/>
                </a:lnTo>
                <a:lnTo>
                  <a:pt x="0" y="358"/>
                </a:lnTo>
                <a:lnTo>
                  <a:pt x="0" y="378"/>
                </a:lnTo>
                <a:lnTo>
                  <a:pt x="0" y="394"/>
                </a:lnTo>
                <a:lnTo>
                  <a:pt x="0" y="407"/>
                </a:lnTo>
                <a:lnTo>
                  <a:pt x="0" y="416"/>
                </a:lnTo>
                <a:lnTo>
                  <a:pt x="0" y="422"/>
                </a:lnTo>
                <a:lnTo>
                  <a:pt x="0" y="426"/>
                </a:lnTo>
                <a:lnTo>
                  <a:pt x="0" y="428"/>
                </a:lnTo>
                <a:lnTo>
                  <a:pt x="0" y="428"/>
                </a:lnTo>
                <a:lnTo>
                  <a:pt x="1" y="439"/>
                </a:lnTo>
                <a:lnTo>
                  <a:pt x="9" y="450"/>
                </a:lnTo>
                <a:lnTo>
                  <a:pt x="19" y="457"/>
                </a:lnTo>
                <a:lnTo>
                  <a:pt x="31" y="460"/>
                </a:lnTo>
                <a:lnTo>
                  <a:pt x="65" y="460"/>
                </a:lnTo>
                <a:lnTo>
                  <a:pt x="95" y="460"/>
                </a:lnTo>
                <a:lnTo>
                  <a:pt x="121" y="460"/>
                </a:lnTo>
                <a:lnTo>
                  <a:pt x="144" y="460"/>
                </a:lnTo>
                <a:lnTo>
                  <a:pt x="163" y="460"/>
                </a:lnTo>
                <a:lnTo>
                  <a:pt x="179" y="460"/>
                </a:lnTo>
                <a:lnTo>
                  <a:pt x="192" y="460"/>
                </a:lnTo>
                <a:lnTo>
                  <a:pt x="202" y="460"/>
                </a:lnTo>
                <a:lnTo>
                  <a:pt x="210" y="460"/>
                </a:lnTo>
                <a:lnTo>
                  <a:pt x="215" y="460"/>
                </a:lnTo>
                <a:lnTo>
                  <a:pt x="220" y="460"/>
                </a:lnTo>
                <a:lnTo>
                  <a:pt x="223" y="460"/>
                </a:lnTo>
                <a:lnTo>
                  <a:pt x="226" y="460"/>
                </a:lnTo>
                <a:lnTo>
                  <a:pt x="226" y="460"/>
                </a:lnTo>
                <a:lnTo>
                  <a:pt x="237" y="457"/>
                </a:lnTo>
                <a:lnTo>
                  <a:pt x="247" y="450"/>
                </a:lnTo>
                <a:lnTo>
                  <a:pt x="255" y="439"/>
                </a:lnTo>
                <a:lnTo>
                  <a:pt x="258" y="428"/>
                </a:lnTo>
                <a:close/>
                <a:moveTo>
                  <a:pt x="172" y="489"/>
                </a:moveTo>
                <a:lnTo>
                  <a:pt x="140" y="489"/>
                </a:lnTo>
                <a:lnTo>
                  <a:pt x="140" y="582"/>
                </a:lnTo>
                <a:lnTo>
                  <a:pt x="140" y="619"/>
                </a:lnTo>
                <a:lnTo>
                  <a:pt x="172" y="619"/>
                </a:lnTo>
                <a:lnTo>
                  <a:pt x="268" y="619"/>
                </a:lnTo>
                <a:lnTo>
                  <a:pt x="268" y="582"/>
                </a:lnTo>
                <a:lnTo>
                  <a:pt x="172" y="582"/>
                </a:lnTo>
                <a:lnTo>
                  <a:pt x="172" y="489"/>
                </a:lnTo>
                <a:close/>
                <a:moveTo>
                  <a:pt x="403" y="156"/>
                </a:moveTo>
                <a:lnTo>
                  <a:pt x="434" y="156"/>
                </a:lnTo>
                <a:lnTo>
                  <a:pt x="434" y="60"/>
                </a:lnTo>
                <a:lnTo>
                  <a:pt x="434" y="23"/>
                </a:lnTo>
                <a:lnTo>
                  <a:pt x="403" y="23"/>
                </a:lnTo>
                <a:lnTo>
                  <a:pt x="278" y="23"/>
                </a:lnTo>
                <a:lnTo>
                  <a:pt x="278" y="60"/>
                </a:lnTo>
                <a:lnTo>
                  <a:pt x="403" y="60"/>
                </a:lnTo>
                <a:lnTo>
                  <a:pt x="403" y="156"/>
                </a:lnTo>
                <a:close/>
                <a:moveTo>
                  <a:pt x="526" y="176"/>
                </a:moveTo>
                <a:lnTo>
                  <a:pt x="492" y="176"/>
                </a:lnTo>
                <a:lnTo>
                  <a:pt x="461" y="176"/>
                </a:lnTo>
                <a:lnTo>
                  <a:pt x="437" y="176"/>
                </a:lnTo>
                <a:lnTo>
                  <a:pt x="415" y="176"/>
                </a:lnTo>
                <a:lnTo>
                  <a:pt x="396" y="176"/>
                </a:lnTo>
                <a:lnTo>
                  <a:pt x="381" y="176"/>
                </a:lnTo>
                <a:lnTo>
                  <a:pt x="368" y="176"/>
                </a:lnTo>
                <a:lnTo>
                  <a:pt x="358" y="176"/>
                </a:lnTo>
                <a:lnTo>
                  <a:pt x="349" y="176"/>
                </a:lnTo>
                <a:lnTo>
                  <a:pt x="344" y="176"/>
                </a:lnTo>
                <a:lnTo>
                  <a:pt x="339" y="176"/>
                </a:lnTo>
                <a:lnTo>
                  <a:pt x="338" y="176"/>
                </a:lnTo>
                <a:lnTo>
                  <a:pt x="335" y="176"/>
                </a:lnTo>
                <a:lnTo>
                  <a:pt x="333" y="176"/>
                </a:lnTo>
                <a:lnTo>
                  <a:pt x="320" y="177"/>
                </a:lnTo>
                <a:lnTo>
                  <a:pt x="309" y="185"/>
                </a:lnTo>
                <a:lnTo>
                  <a:pt x="300" y="195"/>
                </a:lnTo>
                <a:lnTo>
                  <a:pt x="298" y="201"/>
                </a:lnTo>
                <a:lnTo>
                  <a:pt x="298" y="207"/>
                </a:lnTo>
                <a:lnTo>
                  <a:pt x="298" y="243"/>
                </a:lnTo>
                <a:lnTo>
                  <a:pt x="298" y="276"/>
                </a:lnTo>
                <a:lnTo>
                  <a:pt x="298" y="308"/>
                </a:lnTo>
                <a:lnTo>
                  <a:pt x="298" y="338"/>
                </a:lnTo>
                <a:lnTo>
                  <a:pt x="298" y="365"/>
                </a:lnTo>
                <a:lnTo>
                  <a:pt x="298" y="390"/>
                </a:lnTo>
                <a:lnTo>
                  <a:pt x="298" y="413"/>
                </a:lnTo>
                <a:lnTo>
                  <a:pt x="298" y="435"/>
                </a:lnTo>
                <a:lnTo>
                  <a:pt x="298" y="456"/>
                </a:lnTo>
                <a:lnTo>
                  <a:pt x="298" y="474"/>
                </a:lnTo>
                <a:lnTo>
                  <a:pt x="298" y="490"/>
                </a:lnTo>
                <a:lnTo>
                  <a:pt x="298" y="506"/>
                </a:lnTo>
                <a:lnTo>
                  <a:pt x="298" y="533"/>
                </a:lnTo>
                <a:lnTo>
                  <a:pt x="298" y="553"/>
                </a:lnTo>
                <a:lnTo>
                  <a:pt x="298" y="571"/>
                </a:lnTo>
                <a:lnTo>
                  <a:pt x="298" y="582"/>
                </a:lnTo>
                <a:lnTo>
                  <a:pt x="298" y="591"/>
                </a:lnTo>
                <a:lnTo>
                  <a:pt x="298" y="597"/>
                </a:lnTo>
                <a:lnTo>
                  <a:pt x="298" y="601"/>
                </a:lnTo>
                <a:lnTo>
                  <a:pt x="298" y="603"/>
                </a:lnTo>
                <a:lnTo>
                  <a:pt x="298" y="603"/>
                </a:lnTo>
                <a:lnTo>
                  <a:pt x="298" y="608"/>
                </a:lnTo>
                <a:lnTo>
                  <a:pt x="300" y="614"/>
                </a:lnTo>
                <a:lnTo>
                  <a:pt x="309" y="624"/>
                </a:lnTo>
                <a:lnTo>
                  <a:pt x="320" y="632"/>
                </a:lnTo>
                <a:lnTo>
                  <a:pt x="333" y="635"/>
                </a:lnTo>
                <a:lnTo>
                  <a:pt x="368" y="635"/>
                </a:lnTo>
                <a:lnTo>
                  <a:pt x="397" y="635"/>
                </a:lnTo>
                <a:lnTo>
                  <a:pt x="422" y="635"/>
                </a:lnTo>
                <a:lnTo>
                  <a:pt x="444" y="635"/>
                </a:lnTo>
                <a:lnTo>
                  <a:pt x="463" y="635"/>
                </a:lnTo>
                <a:lnTo>
                  <a:pt x="479" y="635"/>
                </a:lnTo>
                <a:lnTo>
                  <a:pt x="491" y="635"/>
                </a:lnTo>
                <a:lnTo>
                  <a:pt x="501" y="635"/>
                </a:lnTo>
                <a:lnTo>
                  <a:pt x="510" y="635"/>
                </a:lnTo>
                <a:lnTo>
                  <a:pt x="515" y="635"/>
                </a:lnTo>
                <a:lnTo>
                  <a:pt x="520" y="635"/>
                </a:lnTo>
                <a:lnTo>
                  <a:pt x="523" y="635"/>
                </a:lnTo>
                <a:lnTo>
                  <a:pt x="526" y="635"/>
                </a:lnTo>
                <a:lnTo>
                  <a:pt x="526" y="635"/>
                </a:lnTo>
                <a:lnTo>
                  <a:pt x="540" y="632"/>
                </a:lnTo>
                <a:lnTo>
                  <a:pt x="552" y="624"/>
                </a:lnTo>
                <a:lnTo>
                  <a:pt x="559" y="614"/>
                </a:lnTo>
                <a:lnTo>
                  <a:pt x="562" y="603"/>
                </a:lnTo>
                <a:lnTo>
                  <a:pt x="562" y="568"/>
                </a:lnTo>
                <a:lnTo>
                  <a:pt x="562" y="533"/>
                </a:lnTo>
                <a:lnTo>
                  <a:pt x="562" y="502"/>
                </a:lnTo>
                <a:lnTo>
                  <a:pt x="562" y="472"/>
                </a:lnTo>
                <a:lnTo>
                  <a:pt x="562" y="445"/>
                </a:lnTo>
                <a:lnTo>
                  <a:pt x="562" y="419"/>
                </a:lnTo>
                <a:lnTo>
                  <a:pt x="562" y="396"/>
                </a:lnTo>
                <a:lnTo>
                  <a:pt x="562" y="374"/>
                </a:lnTo>
                <a:lnTo>
                  <a:pt x="562" y="354"/>
                </a:lnTo>
                <a:lnTo>
                  <a:pt x="562" y="335"/>
                </a:lnTo>
                <a:lnTo>
                  <a:pt x="562" y="319"/>
                </a:lnTo>
                <a:lnTo>
                  <a:pt x="562" y="303"/>
                </a:lnTo>
                <a:lnTo>
                  <a:pt x="562" y="276"/>
                </a:lnTo>
                <a:lnTo>
                  <a:pt x="562" y="256"/>
                </a:lnTo>
                <a:lnTo>
                  <a:pt x="562" y="240"/>
                </a:lnTo>
                <a:lnTo>
                  <a:pt x="562" y="227"/>
                </a:lnTo>
                <a:lnTo>
                  <a:pt x="562" y="218"/>
                </a:lnTo>
                <a:lnTo>
                  <a:pt x="562" y="212"/>
                </a:lnTo>
                <a:lnTo>
                  <a:pt x="562" y="209"/>
                </a:lnTo>
                <a:lnTo>
                  <a:pt x="562" y="207"/>
                </a:lnTo>
                <a:lnTo>
                  <a:pt x="562" y="207"/>
                </a:lnTo>
                <a:lnTo>
                  <a:pt x="559" y="195"/>
                </a:lnTo>
                <a:lnTo>
                  <a:pt x="552" y="185"/>
                </a:lnTo>
                <a:lnTo>
                  <a:pt x="540" y="177"/>
                </a:lnTo>
                <a:lnTo>
                  <a:pt x="526" y="176"/>
                </a:lnTo>
                <a:close/>
                <a:moveTo>
                  <a:pt x="505" y="196"/>
                </a:moveTo>
                <a:lnTo>
                  <a:pt x="508" y="196"/>
                </a:lnTo>
                <a:lnTo>
                  <a:pt x="512" y="199"/>
                </a:lnTo>
                <a:lnTo>
                  <a:pt x="514" y="202"/>
                </a:lnTo>
                <a:lnTo>
                  <a:pt x="515" y="207"/>
                </a:lnTo>
                <a:lnTo>
                  <a:pt x="514" y="209"/>
                </a:lnTo>
                <a:lnTo>
                  <a:pt x="512" y="211"/>
                </a:lnTo>
                <a:lnTo>
                  <a:pt x="505" y="211"/>
                </a:lnTo>
                <a:lnTo>
                  <a:pt x="498" y="211"/>
                </a:lnTo>
                <a:lnTo>
                  <a:pt x="495" y="209"/>
                </a:lnTo>
                <a:lnTo>
                  <a:pt x="493" y="207"/>
                </a:lnTo>
                <a:lnTo>
                  <a:pt x="495" y="202"/>
                </a:lnTo>
                <a:lnTo>
                  <a:pt x="498" y="199"/>
                </a:lnTo>
                <a:lnTo>
                  <a:pt x="501" y="196"/>
                </a:lnTo>
                <a:lnTo>
                  <a:pt x="505" y="196"/>
                </a:lnTo>
                <a:close/>
                <a:moveTo>
                  <a:pt x="386" y="201"/>
                </a:moveTo>
                <a:lnTo>
                  <a:pt x="402" y="201"/>
                </a:lnTo>
                <a:lnTo>
                  <a:pt x="415" y="201"/>
                </a:lnTo>
                <a:lnTo>
                  <a:pt x="427" y="201"/>
                </a:lnTo>
                <a:lnTo>
                  <a:pt x="437" y="201"/>
                </a:lnTo>
                <a:lnTo>
                  <a:pt x="445" y="201"/>
                </a:lnTo>
                <a:lnTo>
                  <a:pt x="453" y="201"/>
                </a:lnTo>
                <a:lnTo>
                  <a:pt x="463" y="201"/>
                </a:lnTo>
                <a:lnTo>
                  <a:pt x="469" y="201"/>
                </a:lnTo>
                <a:lnTo>
                  <a:pt x="472" y="201"/>
                </a:lnTo>
                <a:lnTo>
                  <a:pt x="473" y="201"/>
                </a:lnTo>
                <a:lnTo>
                  <a:pt x="473" y="201"/>
                </a:lnTo>
                <a:lnTo>
                  <a:pt x="473" y="204"/>
                </a:lnTo>
                <a:lnTo>
                  <a:pt x="473" y="205"/>
                </a:lnTo>
                <a:lnTo>
                  <a:pt x="473" y="207"/>
                </a:lnTo>
                <a:lnTo>
                  <a:pt x="459" y="207"/>
                </a:lnTo>
                <a:lnTo>
                  <a:pt x="444" y="207"/>
                </a:lnTo>
                <a:lnTo>
                  <a:pt x="432" y="207"/>
                </a:lnTo>
                <a:lnTo>
                  <a:pt x="422" y="207"/>
                </a:lnTo>
                <a:lnTo>
                  <a:pt x="415" y="207"/>
                </a:lnTo>
                <a:lnTo>
                  <a:pt x="408" y="207"/>
                </a:lnTo>
                <a:lnTo>
                  <a:pt x="397" y="207"/>
                </a:lnTo>
                <a:lnTo>
                  <a:pt x="390" y="207"/>
                </a:lnTo>
                <a:lnTo>
                  <a:pt x="387" y="207"/>
                </a:lnTo>
                <a:lnTo>
                  <a:pt x="386" y="207"/>
                </a:lnTo>
                <a:lnTo>
                  <a:pt x="386" y="207"/>
                </a:lnTo>
                <a:lnTo>
                  <a:pt x="386" y="201"/>
                </a:lnTo>
                <a:close/>
                <a:moveTo>
                  <a:pt x="432" y="603"/>
                </a:moveTo>
                <a:lnTo>
                  <a:pt x="422" y="601"/>
                </a:lnTo>
                <a:lnTo>
                  <a:pt x="413" y="597"/>
                </a:lnTo>
                <a:lnTo>
                  <a:pt x="408" y="588"/>
                </a:lnTo>
                <a:lnTo>
                  <a:pt x="406" y="578"/>
                </a:lnTo>
                <a:lnTo>
                  <a:pt x="408" y="571"/>
                </a:lnTo>
                <a:lnTo>
                  <a:pt x="413" y="563"/>
                </a:lnTo>
                <a:lnTo>
                  <a:pt x="422" y="559"/>
                </a:lnTo>
                <a:lnTo>
                  <a:pt x="432" y="557"/>
                </a:lnTo>
                <a:lnTo>
                  <a:pt x="440" y="559"/>
                </a:lnTo>
                <a:lnTo>
                  <a:pt x="447" y="563"/>
                </a:lnTo>
                <a:lnTo>
                  <a:pt x="451" y="571"/>
                </a:lnTo>
                <a:lnTo>
                  <a:pt x="453" y="578"/>
                </a:lnTo>
                <a:lnTo>
                  <a:pt x="451" y="588"/>
                </a:lnTo>
                <a:lnTo>
                  <a:pt x="447" y="597"/>
                </a:lnTo>
                <a:lnTo>
                  <a:pt x="440" y="601"/>
                </a:lnTo>
                <a:lnTo>
                  <a:pt x="432" y="603"/>
                </a:lnTo>
                <a:close/>
                <a:moveTo>
                  <a:pt x="536" y="525"/>
                </a:moveTo>
                <a:lnTo>
                  <a:pt x="498" y="525"/>
                </a:lnTo>
                <a:lnTo>
                  <a:pt x="466" y="525"/>
                </a:lnTo>
                <a:lnTo>
                  <a:pt x="437" y="525"/>
                </a:lnTo>
                <a:lnTo>
                  <a:pt x="413" y="525"/>
                </a:lnTo>
                <a:lnTo>
                  <a:pt x="393" y="525"/>
                </a:lnTo>
                <a:lnTo>
                  <a:pt x="376" y="525"/>
                </a:lnTo>
                <a:lnTo>
                  <a:pt x="361" y="525"/>
                </a:lnTo>
                <a:lnTo>
                  <a:pt x="351" y="525"/>
                </a:lnTo>
                <a:lnTo>
                  <a:pt x="342" y="525"/>
                </a:lnTo>
                <a:lnTo>
                  <a:pt x="335" y="525"/>
                </a:lnTo>
                <a:lnTo>
                  <a:pt x="330" y="525"/>
                </a:lnTo>
                <a:lnTo>
                  <a:pt x="328" y="525"/>
                </a:lnTo>
                <a:lnTo>
                  <a:pt x="325" y="525"/>
                </a:lnTo>
                <a:lnTo>
                  <a:pt x="323" y="525"/>
                </a:lnTo>
                <a:lnTo>
                  <a:pt x="323" y="499"/>
                </a:lnTo>
                <a:lnTo>
                  <a:pt x="323" y="474"/>
                </a:lnTo>
                <a:lnTo>
                  <a:pt x="323" y="451"/>
                </a:lnTo>
                <a:lnTo>
                  <a:pt x="323" y="429"/>
                </a:lnTo>
                <a:lnTo>
                  <a:pt x="323" y="409"/>
                </a:lnTo>
                <a:lnTo>
                  <a:pt x="323" y="390"/>
                </a:lnTo>
                <a:lnTo>
                  <a:pt x="323" y="357"/>
                </a:lnTo>
                <a:lnTo>
                  <a:pt x="323" y="327"/>
                </a:lnTo>
                <a:lnTo>
                  <a:pt x="323" y="304"/>
                </a:lnTo>
                <a:lnTo>
                  <a:pt x="323" y="285"/>
                </a:lnTo>
                <a:lnTo>
                  <a:pt x="323" y="269"/>
                </a:lnTo>
                <a:lnTo>
                  <a:pt x="323" y="256"/>
                </a:lnTo>
                <a:lnTo>
                  <a:pt x="323" y="247"/>
                </a:lnTo>
                <a:lnTo>
                  <a:pt x="323" y="242"/>
                </a:lnTo>
                <a:lnTo>
                  <a:pt x="323" y="237"/>
                </a:lnTo>
                <a:lnTo>
                  <a:pt x="323" y="234"/>
                </a:lnTo>
                <a:lnTo>
                  <a:pt x="323" y="233"/>
                </a:lnTo>
                <a:lnTo>
                  <a:pt x="323" y="233"/>
                </a:lnTo>
                <a:lnTo>
                  <a:pt x="361" y="233"/>
                </a:lnTo>
                <a:lnTo>
                  <a:pt x="393" y="233"/>
                </a:lnTo>
                <a:lnTo>
                  <a:pt x="422" y="233"/>
                </a:lnTo>
                <a:lnTo>
                  <a:pt x="447" y="233"/>
                </a:lnTo>
                <a:lnTo>
                  <a:pt x="467" y="233"/>
                </a:lnTo>
                <a:lnTo>
                  <a:pt x="483" y="233"/>
                </a:lnTo>
                <a:lnTo>
                  <a:pt x="498" y="233"/>
                </a:lnTo>
                <a:lnTo>
                  <a:pt x="510" y="233"/>
                </a:lnTo>
                <a:lnTo>
                  <a:pt x="518" y="233"/>
                </a:lnTo>
                <a:lnTo>
                  <a:pt x="524" y="233"/>
                </a:lnTo>
                <a:lnTo>
                  <a:pt x="530" y="233"/>
                </a:lnTo>
                <a:lnTo>
                  <a:pt x="533" y="233"/>
                </a:lnTo>
                <a:lnTo>
                  <a:pt x="536" y="233"/>
                </a:lnTo>
                <a:lnTo>
                  <a:pt x="536" y="233"/>
                </a:lnTo>
                <a:lnTo>
                  <a:pt x="536" y="525"/>
                </a:lnTo>
                <a:close/>
                <a:moveTo>
                  <a:pt x="201" y="20"/>
                </a:moveTo>
                <a:lnTo>
                  <a:pt x="204" y="20"/>
                </a:lnTo>
                <a:lnTo>
                  <a:pt x="208" y="23"/>
                </a:lnTo>
                <a:lnTo>
                  <a:pt x="210" y="26"/>
                </a:lnTo>
                <a:lnTo>
                  <a:pt x="211" y="30"/>
                </a:lnTo>
                <a:lnTo>
                  <a:pt x="210" y="33"/>
                </a:lnTo>
                <a:lnTo>
                  <a:pt x="208" y="35"/>
                </a:lnTo>
                <a:lnTo>
                  <a:pt x="201" y="35"/>
                </a:lnTo>
                <a:lnTo>
                  <a:pt x="198" y="35"/>
                </a:lnTo>
                <a:lnTo>
                  <a:pt x="197" y="35"/>
                </a:lnTo>
                <a:lnTo>
                  <a:pt x="195" y="33"/>
                </a:lnTo>
                <a:lnTo>
                  <a:pt x="195" y="30"/>
                </a:lnTo>
                <a:lnTo>
                  <a:pt x="197" y="23"/>
                </a:lnTo>
                <a:lnTo>
                  <a:pt x="198" y="20"/>
                </a:lnTo>
                <a:lnTo>
                  <a:pt x="201" y="20"/>
                </a:lnTo>
                <a:close/>
                <a:moveTo>
                  <a:pt x="82" y="25"/>
                </a:moveTo>
                <a:lnTo>
                  <a:pt x="99" y="25"/>
                </a:lnTo>
                <a:lnTo>
                  <a:pt x="112" y="25"/>
                </a:lnTo>
                <a:lnTo>
                  <a:pt x="125" y="25"/>
                </a:lnTo>
                <a:lnTo>
                  <a:pt x="135" y="25"/>
                </a:lnTo>
                <a:lnTo>
                  <a:pt x="144" y="25"/>
                </a:lnTo>
                <a:lnTo>
                  <a:pt x="151" y="25"/>
                </a:lnTo>
                <a:lnTo>
                  <a:pt x="163" y="25"/>
                </a:lnTo>
                <a:lnTo>
                  <a:pt x="170" y="25"/>
                </a:lnTo>
                <a:lnTo>
                  <a:pt x="173" y="25"/>
                </a:lnTo>
                <a:lnTo>
                  <a:pt x="175" y="25"/>
                </a:lnTo>
                <a:lnTo>
                  <a:pt x="175" y="25"/>
                </a:lnTo>
                <a:lnTo>
                  <a:pt x="175" y="28"/>
                </a:lnTo>
                <a:lnTo>
                  <a:pt x="175" y="30"/>
                </a:lnTo>
                <a:lnTo>
                  <a:pt x="175" y="30"/>
                </a:lnTo>
                <a:lnTo>
                  <a:pt x="159" y="30"/>
                </a:lnTo>
                <a:lnTo>
                  <a:pt x="144" y="30"/>
                </a:lnTo>
                <a:lnTo>
                  <a:pt x="131" y="30"/>
                </a:lnTo>
                <a:lnTo>
                  <a:pt x="121" y="30"/>
                </a:lnTo>
                <a:lnTo>
                  <a:pt x="112" y="30"/>
                </a:lnTo>
                <a:lnTo>
                  <a:pt x="105" y="30"/>
                </a:lnTo>
                <a:lnTo>
                  <a:pt x="93" y="30"/>
                </a:lnTo>
                <a:lnTo>
                  <a:pt x="87" y="30"/>
                </a:lnTo>
                <a:lnTo>
                  <a:pt x="83" y="30"/>
                </a:lnTo>
                <a:lnTo>
                  <a:pt x="82" y="30"/>
                </a:lnTo>
                <a:lnTo>
                  <a:pt x="82" y="30"/>
                </a:lnTo>
                <a:lnTo>
                  <a:pt x="82" y="25"/>
                </a:lnTo>
                <a:close/>
                <a:moveTo>
                  <a:pt x="20" y="351"/>
                </a:moveTo>
                <a:lnTo>
                  <a:pt x="20" y="324"/>
                </a:lnTo>
                <a:lnTo>
                  <a:pt x="20" y="298"/>
                </a:lnTo>
                <a:lnTo>
                  <a:pt x="20" y="275"/>
                </a:lnTo>
                <a:lnTo>
                  <a:pt x="20" y="253"/>
                </a:lnTo>
                <a:lnTo>
                  <a:pt x="20" y="233"/>
                </a:lnTo>
                <a:lnTo>
                  <a:pt x="20" y="214"/>
                </a:lnTo>
                <a:lnTo>
                  <a:pt x="20" y="180"/>
                </a:lnTo>
                <a:lnTo>
                  <a:pt x="20" y="151"/>
                </a:lnTo>
                <a:lnTo>
                  <a:pt x="20" y="128"/>
                </a:lnTo>
                <a:lnTo>
                  <a:pt x="20" y="109"/>
                </a:lnTo>
                <a:lnTo>
                  <a:pt x="20" y="93"/>
                </a:lnTo>
                <a:lnTo>
                  <a:pt x="20" y="81"/>
                </a:lnTo>
                <a:lnTo>
                  <a:pt x="20" y="71"/>
                </a:lnTo>
                <a:lnTo>
                  <a:pt x="20" y="65"/>
                </a:lnTo>
                <a:lnTo>
                  <a:pt x="20" y="61"/>
                </a:lnTo>
                <a:lnTo>
                  <a:pt x="20" y="58"/>
                </a:lnTo>
                <a:lnTo>
                  <a:pt x="20" y="57"/>
                </a:lnTo>
                <a:lnTo>
                  <a:pt x="20" y="57"/>
                </a:lnTo>
                <a:lnTo>
                  <a:pt x="57" y="57"/>
                </a:lnTo>
                <a:lnTo>
                  <a:pt x="90" y="57"/>
                </a:lnTo>
                <a:lnTo>
                  <a:pt x="118" y="57"/>
                </a:lnTo>
                <a:lnTo>
                  <a:pt x="143" y="57"/>
                </a:lnTo>
                <a:lnTo>
                  <a:pt x="163" y="57"/>
                </a:lnTo>
                <a:lnTo>
                  <a:pt x="181" y="57"/>
                </a:lnTo>
                <a:lnTo>
                  <a:pt x="194" y="57"/>
                </a:lnTo>
                <a:lnTo>
                  <a:pt x="205" y="57"/>
                </a:lnTo>
                <a:lnTo>
                  <a:pt x="214" y="57"/>
                </a:lnTo>
                <a:lnTo>
                  <a:pt x="220" y="57"/>
                </a:lnTo>
                <a:lnTo>
                  <a:pt x="226" y="57"/>
                </a:lnTo>
                <a:lnTo>
                  <a:pt x="229" y="57"/>
                </a:lnTo>
                <a:lnTo>
                  <a:pt x="231" y="57"/>
                </a:lnTo>
                <a:lnTo>
                  <a:pt x="231" y="57"/>
                </a:lnTo>
                <a:lnTo>
                  <a:pt x="231" y="83"/>
                </a:lnTo>
                <a:lnTo>
                  <a:pt x="231" y="108"/>
                </a:lnTo>
                <a:lnTo>
                  <a:pt x="231" y="131"/>
                </a:lnTo>
                <a:lnTo>
                  <a:pt x="231" y="154"/>
                </a:lnTo>
                <a:lnTo>
                  <a:pt x="231" y="175"/>
                </a:lnTo>
                <a:lnTo>
                  <a:pt x="231" y="193"/>
                </a:lnTo>
                <a:lnTo>
                  <a:pt x="231" y="227"/>
                </a:lnTo>
                <a:lnTo>
                  <a:pt x="231" y="255"/>
                </a:lnTo>
                <a:lnTo>
                  <a:pt x="231" y="279"/>
                </a:lnTo>
                <a:lnTo>
                  <a:pt x="231" y="298"/>
                </a:lnTo>
                <a:lnTo>
                  <a:pt x="231" y="314"/>
                </a:lnTo>
                <a:lnTo>
                  <a:pt x="231" y="326"/>
                </a:lnTo>
                <a:lnTo>
                  <a:pt x="231" y="335"/>
                </a:lnTo>
                <a:lnTo>
                  <a:pt x="231" y="342"/>
                </a:lnTo>
                <a:lnTo>
                  <a:pt x="231" y="346"/>
                </a:lnTo>
                <a:lnTo>
                  <a:pt x="231" y="349"/>
                </a:lnTo>
                <a:lnTo>
                  <a:pt x="231" y="351"/>
                </a:lnTo>
                <a:lnTo>
                  <a:pt x="231" y="351"/>
                </a:lnTo>
                <a:lnTo>
                  <a:pt x="20" y="351"/>
                </a:lnTo>
                <a:close/>
                <a:moveTo>
                  <a:pt x="128" y="428"/>
                </a:moveTo>
                <a:lnTo>
                  <a:pt x="121" y="426"/>
                </a:lnTo>
                <a:lnTo>
                  <a:pt x="114" y="421"/>
                </a:lnTo>
                <a:lnTo>
                  <a:pt x="109" y="413"/>
                </a:lnTo>
                <a:lnTo>
                  <a:pt x="108" y="403"/>
                </a:lnTo>
                <a:lnTo>
                  <a:pt x="109" y="394"/>
                </a:lnTo>
                <a:lnTo>
                  <a:pt x="114" y="389"/>
                </a:lnTo>
                <a:lnTo>
                  <a:pt x="121" y="384"/>
                </a:lnTo>
                <a:lnTo>
                  <a:pt x="128" y="381"/>
                </a:lnTo>
                <a:lnTo>
                  <a:pt x="135" y="384"/>
                </a:lnTo>
                <a:lnTo>
                  <a:pt x="143" y="389"/>
                </a:lnTo>
                <a:lnTo>
                  <a:pt x="147" y="394"/>
                </a:lnTo>
                <a:lnTo>
                  <a:pt x="148" y="403"/>
                </a:lnTo>
                <a:lnTo>
                  <a:pt x="147" y="413"/>
                </a:lnTo>
                <a:lnTo>
                  <a:pt x="143" y="421"/>
                </a:lnTo>
                <a:lnTo>
                  <a:pt x="135" y="426"/>
                </a:lnTo>
                <a:lnTo>
                  <a:pt x="128" y="428"/>
                </a:lnTo>
                <a:close/>
              </a:path>
            </a:pathLst>
          </a:custGeom>
          <a:solidFill>
            <a:schemeClr val="accent2"/>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9" name="Freeform 239">
            <a:extLst>
              <a:ext uri="{FF2B5EF4-FFF2-40B4-BE49-F238E27FC236}">
                <a16:creationId xmlns="" xmlns:a16="http://schemas.microsoft.com/office/drawing/2014/main" id="{686FE3DD-326E-4AE0-92CF-63F44270AD65}"/>
              </a:ext>
            </a:extLst>
          </p:cNvPr>
          <p:cNvSpPr>
            <a:spLocks noEditPoints="1"/>
          </p:cNvSpPr>
          <p:nvPr userDrawn="1"/>
        </p:nvSpPr>
        <p:spPr bwMode="auto">
          <a:xfrm>
            <a:off x="8538646" y="4123211"/>
            <a:ext cx="176939" cy="285659"/>
          </a:xfrm>
          <a:custGeom>
            <a:avLst/>
            <a:gdLst>
              <a:gd name="T0" fmla="*/ 402 w 438"/>
              <a:gd name="T1" fmla="*/ 619 h 701"/>
              <a:gd name="T2" fmla="*/ 232 w 438"/>
              <a:gd name="T3" fmla="*/ 619 h 701"/>
              <a:gd name="T4" fmla="*/ 232 w 438"/>
              <a:gd name="T5" fmla="*/ 47 h 701"/>
              <a:gd name="T6" fmla="*/ 402 w 438"/>
              <a:gd name="T7" fmla="*/ 47 h 701"/>
              <a:gd name="T8" fmla="*/ 402 w 438"/>
              <a:gd name="T9" fmla="*/ 619 h 701"/>
              <a:gd name="T10" fmla="*/ 250 w 438"/>
              <a:gd name="T11" fmla="*/ 288 h 701"/>
              <a:gd name="T12" fmla="*/ 286 w 438"/>
              <a:gd name="T13" fmla="*/ 288 h 701"/>
              <a:gd name="T14" fmla="*/ 286 w 438"/>
              <a:gd name="T15" fmla="*/ 383 h 701"/>
              <a:gd name="T16" fmla="*/ 250 w 438"/>
              <a:gd name="T17" fmla="*/ 383 h 701"/>
              <a:gd name="T18" fmla="*/ 250 w 438"/>
              <a:gd name="T19" fmla="*/ 288 h 701"/>
              <a:gd name="T20" fmla="*/ 153 w 438"/>
              <a:gd name="T21" fmla="*/ 288 h 701"/>
              <a:gd name="T22" fmla="*/ 190 w 438"/>
              <a:gd name="T23" fmla="*/ 288 h 701"/>
              <a:gd name="T24" fmla="*/ 190 w 438"/>
              <a:gd name="T25" fmla="*/ 383 h 701"/>
              <a:gd name="T26" fmla="*/ 153 w 438"/>
              <a:gd name="T27" fmla="*/ 383 h 701"/>
              <a:gd name="T28" fmla="*/ 153 w 438"/>
              <a:gd name="T29" fmla="*/ 288 h 701"/>
              <a:gd name="T30" fmla="*/ 206 w 438"/>
              <a:gd name="T31" fmla="*/ 619 h 701"/>
              <a:gd name="T32" fmla="*/ 36 w 438"/>
              <a:gd name="T33" fmla="*/ 619 h 701"/>
              <a:gd name="T34" fmla="*/ 36 w 438"/>
              <a:gd name="T35" fmla="*/ 47 h 701"/>
              <a:gd name="T36" fmla="*/ 206 w 438"/>
              <a:gd name="T37" fmla="*/ 47 h 701"/>
              <a:gd name="T38" fmla="*/ 206 w 438"/>
              <a:gd name="T39" fmla="*/ 619 h 701"/>
              <a:gd name="T40" fmla="*/ 365 w 438"/>
              <a:gd name="T41" fmla="*/ 0 h 701"/>
              <a:gd name="T42" fmla="*/ 73 w 438"/>
              <a:gd name="T43" fmla="*/ 0 h 701"/>
              <a:gd name="T44" fmla="*/ 0 w 438"/>
              <a:gd name="T45" fmla="*/ 74 h 701"/>
              <a:gd name="T46" fmla="*/ 0 w 438"/>
              <a:gd name="T47" fmla="*/ 590 h 701"/>
              <a:gd name="T48" fmla="*/ 44 w 438"/>
              <a:gd name="T49" fmla="*/ 657 h 701"/>
              <a:gd name="T50" fmla="*/ 44 w 438"/>
              <a:gd name="T51" fmla="*/ 688 h 701"/>
              <a:gd name="T52" fmla="*/ 57 w 438"/>
              <a:gd name="T53" fmla="*/ 701 h 701"/>
              <a:gd name="T54" fmla="*/ 69 w 438"/>
              <a:gd name="T55" fmla="*/ 688 h 701"/>
              <a:gd name="T56" fmla="*/ 69 w 438"/>
              <a:gd name="T57" fmla="*/ 663 h 701"/>
              <a:gd name="T58" fmla="*/ 73 w 438"/>
              <a:gd name="T59" fmla="*/ 664 h 701"/>
              <a:gd name="T60" fmla="*/ 365 w 438"/>
              <a:gd name="T61" fmla="*/ 664 h 701"/>
              <a:gd name="T62" fmla="*/ 369 w 438"/>
              <a:gd name="T63" fmla="*/ 663 h 701"/>
              <a:gd name="T64" fmla="*/ 369 w 438"/>
              <a:gd name="T65" fmla="*/ 688 h 701"/>
              <a:gd name="T66" fmla="*/ 381 w 438"/>
              <a:gd name="T67" fmla="*/ 701 h 701"/>
              <a:gd name="T68" fmla="*/ 394 w 438"/>
              <a:gd name="T69" fmla="*/ 688 h 701"/>
              <a:gd name="T70" fmla="*/ 394 w 438"/>
              <a:gd name="T71" fmla="*/ 657 h 701"/>
              <a:gd name="T72" fmla="*/ 438 w 438"/>
              <a:gd name="T73" fmla="*/ 590 h 701"/>
              <a:gd name="T74" fmla="*/ 438 w 438"/>
              <a:gd name="T75" fmla="*/ 74 h 701"/>
              <a:gd name="T76" fmla="*/ 365 w 438"/>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701">
                <a:moveTo>
                  <a:pt x="402" y="619"/>
                </a:moveTo>
                <a:lnTo>
                  <a:pt x="232" y="619"/>
                </a:lnTo>
                <a:lnTo>
                  <a:pt x="232" y="47"/>
                </a:lnTo>
                <a:lnTo>
                  <a:pt x="402" y="47"/>
                </a:lnTo>
                <a:lnTo>
                  <a:pt x="402" y="619"/>
                </a:lnTo>
                <a:close/>
                <a:moveTo>
                  <a:pt x="250" y="288"/>
                </a:moveTo>
                <a:lnTo>
                  <a:pt x="286" y="288"/>
                </a:lnTo>
                <a:lnTo>
                  <a:pt x="286" y="383"/>
                </a:lnTo>
                <a:lnTo>
                  <a:pt x="250" y="383"/>
                </a:lnTo>
                <a:lnTo>
                  <a:pt x="250" y="288"/>
                </a:lnTo>
                <a:close/>
                <a:moveTo>
                  <a:pt x="153" y="288"/>
                </a:moveTo>
                <a:lnTo>
                  <a:pt x="190" y="288"/>
                </a:lnTo>
                <a:lnTo>
                  <a:pt x="190" y="383"/>
                </a:lnTo>
                <a:lnTo>
                  <a:pt x="153" y="383"/>
                </a:lnTo>
                <a:lnTo>
                  <a:pt x="153" y="288"/>
                </a:lnTo>
                <a:close/>
                <a:moveTo>
                  <a:pt x="206" y="619"/>
                </a:moveTo>
                <a:lnTo>
                  <a:pt x="36" y="619"/>
                </a:lnTo>
                <a:lnTo>
                  <a:pt x="36" y="47"/>
                </a:lnTo>
                <a:lnTo>
                  <a:pt x="206" y="47"/>
                </a:lnTo>
                <a:lnTo>
                  <a:pt x="206" y="619"/>
                </a:lnTo>
                <a:close/>
                <a:moveTo>
                  <a:pt x="365" y="0"/>
                </a:moveTo>
                <a:lnTo>
                  <a:pt x="73" y="0"/>
                </a:lnTo>
                <a:cubicBezTo>
                  <a:pt x="33" y="0"/>
                  <a:pt x="0" y="33"/>
                  <a:pt x="0" y="74"/>
                </a:cubicBezTo>
                <a:lnTo>
                  <a:pt x="0" y="590"/>
                </a:lnTo>
                <a:cubicBezTo>
                  <a:pt x="0" y="620"/>
                  <a:pt x="18" y="646"/>
                  <a:pt x="44" y="657"/>
                </a:cubicBezTo>
                <a:lnTo>
                  <a:pt x="44" y="688"/>
                </a:lnTo>
                <a:cubicBezTo>
                  <a:pt x="44" y="695"/>
                  <a:pt x="49" y="701"/>
                  <a:pt x="57" y="701"/>
                </a:cubicBezTo>
                <a:cubicBezTo>
                  <a:pt x="64" y="701"/>
                  <a:pt x="69" y="695"/>
                  <a:pt x="69" y="688"/>
                </a:cubicBezTo>
                <a:lnTo>
                  <a:pt x="69" y="663"/>
                </a:lnTo>
                <a:lnTo>
                  <a:pt x="73" y="664"/>
                </a:lnTo>
                <a:lnTo>
                  <a:pt x="365" y="664"/>
                </a:lnTo>
                <a:lnTo>
                  <a:pt x="369" y="663"/>
                </a:lnTo>
                <a:lnTo>
                  <a:pt x="369" y="688"/>
                </a:lnTo>
                <a:cubicBezTo>
                  <a:pt x="369" y="695"/>
                  <a:pt x="374" y="701"/>
                  <a:pt x="381" y="701"/>
                </a:cubicBezTo>
                <a:cubicBezTo>
                  <a:pt x="388" y="701"/>
                  <a:pt x="394" y="695"/>
                  <a:pt x="394" y="688"/>
                </a:cubicBezTo>
                <a:lnTo>
                  <a:pt x="394" y="657"/>
                </a:lnTo>
                <a:cubicBezTo>
                  <a:pt x="420" y="646"/>
                  <a:pt x="438" y="620"/>
                  <a:pt x="438" y="590"/>
                </a:cubicBezTo>
                <a:lnTo>
                  <a:pt x="438" y="74"/>
                </a:lnTo>
                <a:cubicBezTo>
                  <a:pt x="438" y="33"/>
                  <a:pt x="405" y="0"/>
                  <a:pt x="365" y="0"/>
                </a:cubicBezTo>
                <a:close/>
              </a:path>
            </a:pathLst>
          </a:custGeom>
          <a:solidFill>
            <a:schemeClr val="accent4"/>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0" name="Freeform 357">
            <a:extLst>
              <a:ext uri="{FF2B5EF4-FFF2-40B4-BE49-F238E27FC236}">
                <a16:creationId xmlns="" xmlns:a16="http://schemas.microsoft.com/office/drawing/2014/main" id="{92D6088B-4333-423D-8642-3ECE99678019}"/>
              </a:ext>
            </a:extLst>
          </p:cNvPr>
          <p:cNvSpPr>
            <a:spLocks noEditPoints="1"/>
          </p:cNvSpPr>
          <p:nvPr userDrawn="1"/>
        </p:nvSpPr>
        <p:spPr bwMode="auto">
          <a:xfrm>
            <a:off x="3536673" y="4747209"/>
            <a:ext cx="247288" cy="249418"/>
          </a:xfrm>
          <a:custGeom>
            <a:avLst/>
            <a:gdLst>
              <a:gd name="T0" fmla="*/ 497 w 612"/>
              <a:gd name="T1" fmla="*/ 249 h 612"/>
              <a:gd name="T2" fmla="*/ 497 w 612"/>
              <a:gd name="T3" fmla="*/ 220 h 612"/>
              <a:gd name="T4" fmla="*/ 497 w 612"/>
              <a:gd name="T5" fmla="*/ 115 h 612"/>
              <a:gd name="T6" fmla="*/ 114 w 612"/>
              <a:gd name="T7" fmla="*/ 115 h 612"/>
              <a:gd name="T8" fmla="*/ 114 w 612"/>
              <a:gd name="T9" fmla="*/ 220 h 612"/>
              <a:gd name="T10" fmla="*/ 114 w 612"/>
              <a:gd name="T11" fmla="*/ 249 h 612"/>
              <a:gd name="T12" fmla="*/ 114 w 612"/>
              <a:gd name="T13" fmla="*/ 411 h 612"/>
              <a:gd name="T14" fmla="*/ 497 w 612"/>
              <a:gd name="T15" fmla="*/ 411 h 612"/>
              <a:gd name="T16" fmla="*/ 497 w 612"/>
              <a:gd name="T17" fmla="*/ 249 h 612"/>
              <a:gd name="T18" fmla="*/ 583 w 612"/>
              <a:gd name="T19" fmla="*/ 115 h 612"/>
              <a:gd name="T20" fmla="*/ 554 w 612"/>
              <a:gd name="T21" fmla="*/ 115 h 612"/>
              <a:gd name="T22" fmla="*/ 554 w 612"/>
              <a:gd name="T23" fmla="*/ 278 h 612"/>
              <a:gd name="T24" fmla="*/ 554 w 612"/>
              <a:gd name="T25" fmla="*/ 411 h 612"/>
              <a:gd name="T26" fmla="*/ 554 w 612"/>
              <a:gd name="T27" fmla="*/ 440 h 612"/>
              <a:gd name="T28" fmla="*/ 526 w 612"/>
              <a:gd name="T29" fmla="*/ 469 h 612"/>
              <a:gd name="T30" fmla="*/ 375 w 612"/>
              <a:gd name="T31" fmla="*/ 469 h 612"/>
              <a:gd name="T32" fmla="*/ 469 w 612"/>
              <a:gd name="T33" fmla="*/ 563 h 612"/>
              <a:gd name="T34" fmla="*/ 478 w 612"/>
              <a:gd name="T35" fmla="*/ 584 h 612"/>
              <a:gd name="T36" fmla="*/ 449 w 612"/>
              <a:gd name="T37" fmla="*/ 612 h 612"/>
              <a:gd name="T38" fmla="*/ 429 w 612"/>
              <a:gd name="T39" fmla="*/ 604 h 612"/>
              <a:gd name="T40" fmla="*/ 334 w 612"/>
              <a:gd name="T41" fmla="*/ 509 h 612"/>
              <a:gd name="T42" fmla="*/ 334 w 612"/>
              <a:gd name="T43" fmla="*/ 584 h 612"/>
              <a:gd name="T44" fmla="*/ 306 w 612"/>
              <a:gd name="T45" fmla="*/ 612 h 612"/>
              <a:gd name="T46" fmla="*/ 277 w 612"/>
              <a:gd name="T47" fmla="*/ 584 h 612"/>
              <a:gd name="T48" fmla="*/ 277 w 612"/>
              <a:gd name="T49" fmla="*/ 509 h 612"/>
              <a:gd name="T50" fmla="*/ 182 w 612"/>
              <a:gd name="T51" fmla="*/ 604 h 612"/>
              <a:gd name="T52" fmla="*/ 162 w 612"/>
              <a:gd name="T53" fmla="*/ 612 h 612"/>
              <a:gd name="T54" fmla="*/ 133 w 612"/>
              <a:gd name="T55" fmla="*/ 584 h 612"/>
              <a:gd name="T56" fmla="*/ 142 w 612"/>
              <a:gd name="T57" fmla="*/ 563 h 612"/>
              <a:gd name="T58" fmla="*/ 236 w 612"/>
              <a:gd name="T59" fmla="*/ 469 h 612"/>
              <a:gd name="T60" fmla="*/ 86 w 612"/>
              <a:gd name="T61" fmla="*/ 469 h 612"/>
              <a:gd name="T62" fmla="*/ 57 w 612"/>
              <a:gd name="T63" fmla="*/ 440 h 612"/>
              <a:gd name="T64" fmla="*/ 57 w 612"/>
              <a:gd name="T65" fmla="*/ 411 h 612"/>
              <a:gd name="T66" fmla="*/ 57 w 612"/>
              <a:gd name="T67" fmla="*/ 278 h 612"/>
              <a:gd name="T68" fmla="*/ 57 w 612"/>
              <a:gd name="T69" fmla="*/ 115 h 612"/>
              <a:gd name="T70" fmla="*/ 28 w 612"/>
              <a:gd name="T71" fmla="*/ 115 h 612"/>
              <a:gd name="T72" fmla="*/ 0 w 612"/>
              <a:gd name="T73" fmla="*/ 86 h 612"/>
              <a:gd name="T74" fmla="*/ 28 w 612"/>
              <a:gd name="T75" fmla="*/ 57 h 612"/>
              <a:gd name="T76" fmla="*/ 277 w 612"/>
              <a:gd name="T77" fmla="*/ 57 h 612"/>
              <a:gd name="T78" fmla="*/ 277 w 612"/>
              <a:gd name="T79" fmla="*/ 29 h 612"/>
              <a:gd name="T80" fmla="*/ 306 w 612"/>
              <a:gd name="T81" fmla="*/ 0 h 612"/>
              <a:gd name="T82" fmla="*/ 334 w 612"/>
              <a:gd name="T83" fmla="*/ 29 h 612"/>
              <a:gd name="T84" fmla="*/ 334 w 612"/>
              <a:gd name="T85" fmla="*/ 57 h 612"/>
              <a:gd name="T86" fmla="*/ 583 w 612"/>
              <a:gd name="T87" fmla="*/ 57 h 612"/>
              <a:gd name="T88" fmla="*/ 612 w 612"/>
              <a:gd name="T89" fmla="*/ 86 h 612"/>
              <a:gd name="T90" fmla="*/ 583 w 612"/>
              <a:gd name="T91" fmla="*/ 11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2" h="612">
                <a:moveTo>
                  <a:pt x="497" y="249"/>
                </a:moveTo>
                <a:lnTo>
                  <a:pt x="497" y="220"/>
                </a:lnTo>
                <a:lnTo>
                  <a:pt x="497" y="115"/>
                </a:lnTo>
                <a:lnTo>
                  <a:pt x="114" y="115"/>
                </a:lnTo>
                <a:lnTo>
                  <a:pt x="114" y="220"/>
                </a:lnTo>
                <a:lnTo>
                  <a:pt x="114" y="249"/>
                </a:lnTo>
                <a:lnTo>
                  <a:pt x="114" y="411"/>
                </a:lnTo>
                <a:lnTo>
                  <a:pt x="497" y="411"/>
                </a:lnTo>
                <a:lnTo>
                  <a:pt x="497" y="249"/>
                </a:lnTo>
                <a:close/>
                <a:moveTo>
                  <a:pt x="583" y="115"/>
                </a:moveTo>
                <a:lnTo>
                  <a:pt x="554" y="115"/>
                </a:lnTo>
                <a:lnTo>
                  <a:pt x="554" y="278"/>
                </a:lnTo>
                <a:lnTo>
                  <a:pt x="554" y="411"/>
                </a:lnTo>
                <a:lnTo>
                  <a:pt x="554" y="440"/>
                </a:lnTo>
                <a:cubicBezTo>
                  <a:pt x="554" y="456"/>
                  <a:pt x="541" y="469"/>
                  <a:pt x="526" y="469"/>
                </a:cubicBezTo>
                <a:lnTo>
                  <a:pt x="375" y="469"/>
                </a:lnTo>
                <a:lnTo>
                  <a:pt x="469" y="563"/>
                </a:lnTo>
                <a:cubicBezTo>
                  <a:pt x="475" y="569"/>
                  <a:pt x="478" y="576"/>
                  <a:pt x="478" y="584"/>
                </a:cubicBezTo>
                <a:cubicBezTo>
                  <a:pt x="478" y="600"/>
                  <a:pt x="465" y="612"/>
                  <a:pt x="449" y="612"/>
                </a:cubicBezTo>
                <a:cubicBezTo>
                  <a:pt x="441" y="612"/>
                  <a:pt x="434" y="609"/>
                  <a:pt x="429" y="604"/>
                </a:cubicBezTo>
                <a:lnTo>
                  <a:pt x="334" y="509"/>
                </a:lnTo>
                <a:lnTo>
                  <a:pt x="334" y="584"/>
                </a:lnTo>
                <a:cubicBezTo>
                  <a:pt x="334" y="600"/>
                  <a:pt x="321" y="612"/>
                  <a:pt x="306" y="612"/>
                </a:cubicBezTo>
                <a:cubicBezTo>
                  <a:pt x="290" y="612"/>
                  <a:pt x="277" y="600"/>
                  <a:pt x="277" y="584"/>
                </a:cubicBezTo>
                <a:lnTo>
                  <a:pt x="277" y="509"/>
                </a:lnTo>
                <a:lnTo>
                  <a:pt x="182" y="604"/>
                </a:lnTo>
                <a:cubicBezTo>
                  <a:pt x="177" y="609"/>
                  <a:pt x="170" y="612"/>
                  <a:pt x="162" y="612"/>
                </a:cubicBezTo>
                <a:cubicBezTo>
                  <a:pt x="146" y="612"/>
                  <a:pt x="133" y="600"/>
                  <a:pt x="133" y="584"/>
                </a:cubicBezTo>
                <a:cubicBezTo>
                  <a:pt x="133" y="576"/>
                  <a:pt x="137" y="569"/>
                  <a:pt x="142" y="563"/>
                </a:cubicBezTo>
                <a:lnTo>
                  <a:pt x="236" y="469"/>
                </a:lnTo>
                <a:lnTo>
                  <a:pt x="86" y="469"/>
                </a:lnTo>
                <a:cubicBezTo>
                  <a:pt x="70" y="469"/>
                  <a:pt x="57" y="456"/>
                  <a:pt x="57" y="440"/>
                </a:cubicBezTo>
                <a:lnTo>
                  <a:pt x="57" y="411"/>
                </a:lnTo>
                <a:lnTo>
                  <a:pt x="57" y="278"/>
                </a:lnTo>
                <a:lnTo>
                  <a:pt x="57" y="115"/>
                </a:lnTo>
                <a:lnTo>
                  <a:pt x="28" y="115"/>
                </a:lnTo>
                <a:cubicBezTo>
                  <a:pt x="12" y="115"/>
                  <a:pt x="0" y="102"/>
                  <a:pt x="0" y="86"/>
                </a:cubicBezTo>
                <a:cubicBezTo>
                  <a:pt x="0" y="70"/>
                  <a:pt x="12" y="57"/>
                  <a:pt x="28" y="57"/>
                </a:cubicBezTo>
                <a:lnTo>
                  <a:pt x="277" y="57"/>
                </a:lnTo>
                <a:lnTo>
                  <a:pt x="277" y="29"/>
                </a:lnTo>
                <a:cubicBezTo>
                  <a:pt x="277" y="13"/>
                  <a:pt x="290" y="0"/>
                  <a:pt x="306" y="0"/>
                </a:cubicBezTo>
                <a:cubicBezTo>
                  <a:pt x="321" y="0"/>
                  <a:pt x="334" y="13"/>
                  <a:pt x="334" y="29"/>
                </a:cubicBezTo>
                <a:lnTo>
                  <a:pt x="334" y="57"/>
                </a:lnTo>
                <a:lnTo>
                  <a:pt x="583" y="57"/>
                </a:lnTo>
                <a:cubicBezTo>
                  <a:pt x="599" y="57"/>
                  <a:pt x="612" y="70"/>
                  <a:pt x="612" y="86"/>
                </a:cubicBezTo>
                <a:cubicBezTo>
                  <a:pt x="612" y="102"/>
                  <a:pt x="599" y="115"/>
                  <a:pt x="583" y="115"/>
                </a:cubicBezTo>
                <a:close/>
              </a:path>
            </a:pathLst>
          </a:custGeom>
          <a:solidFill>
            <a:schemeClr val="accent5"/>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2" name="Espace réservé du texte 51">
            <a:extLst>
              <a:ext uri="{FF2B5EF4-FFF2-40B4-BE49-F238E27FC236}">
                <a16:creationId xmlns="" xmlns:a16="http://schemas.microsoft.com/office/drawing/2014/main" id="{99E62CC2-3CAC-4A6C-BB37-BF62135CB3AE}"/>
              </a:ext>
            </a:extLst>
          </p:cNvPr>
          <p:cNvSpPr>
            <a:spLocks noGrp="1"/>
          </p:cNvSpPr>
          <p:nvPr>
            <p:ph type="body" sz="quarter" idx="10" hasCustomPrompt="1"/>
          </p:nvPr>
        </p:nvSpPr>
        <p:spPr>
          <a:xfrm>
            <a:off x="1416172" y="2203347"/>
            <a:ext cx="1895475" cy="230234"/>
          </a:xfrm>
          <a:prstGeom prst="rect">
            <a:avLst/>
          </a:prstGeom>
        </p:spPr>
        <p:txBody>
          <a:bodyPr anchor="ctr"/>
          <a:lstStyle>
            <a:lvl1pPr marL="0" indent="0" algn="r">
              <a:buNone/>
              <a:defRPr sz="1200" b="0">
                <a:solidFill>
                  <a:schemeClr val="tx1"/>
                </a:solidFill>
              </a:defRPr>
            </a:lvl1pPr>
          </a:lstStyle>
          <a:p>
            <a:pPr lvl="0"/>
            <a:r>
              <a:rPr lang="fr-FR" dirty="0"/>
              <a:t>Titre</a:t>
            </a:r>
          </a:p>
        </p:txBody>
      </p:sp>
      <p:sp>
        <p:nvSpPr>
          <p:cNvPr id="54" name="Espace réservé du texte 53">
            <a:extLst>
              <a:ext uri="{FF2B5EF4-FFF2-40B4-BE49-F238E27FC236}">
                <a16:creationId xmlns="" xmlns:a16="http://schemas.microsoft.com/office/drawing/2014/main" id="{4910189E-E9B3-47C8-9A7D-D8A1121ABB3B}"/>
              </a:ext>
            </a:extLst>
          </p:cNvPr>
          <p:cNvSpPr>
            <a:spLocks noGrp="1"/>
          </p:cNvSpPr>
          <p:nvPr>
            <p:ph type="body" sz="quarter" idx="11" hasCustomPrompt="1"/>
          </p:nvPr>
        </p:nvSpPr>
        <p:spPr>
          <a:xfrm>
            <a:off x="870830" y="2447536"/>
            <a:ext cx="2451100" cy="520956"/>
          </a:xfrm>
          <a:prstGeom prst="rect">
            <a:avLst/>
          </a:prstGeom>
        </p:spPr>
        <p:txBody>
          <a:bodyPr/>
          <a:lstStyle>
            <a:lvl1pPr marL="0" indent="0" algn="r">
              <a:buNone/>
              <a:defRPr sz="1100" b="0">
                <a:solidFill>
                  <a:schemeClr val="tx1">
                    <a:lumMod val="50000"/>
                    <a:lumOff val="50000"/>
                  </a:schemeClr>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56" name="Espace réservé du texte 55">
            <a:extLst>
              <a:ext uri="{FF2B5EF4-FFF2-40B4-BE49-F238E27FC236}">
                <a16:creationId xmlns="" xmlns:a16="http://schemas.microsoft.com/office/drawing/2014/main" id="{5D580B52-A35F-47EC-AFF4-B0EEB41E08F1}"/>
              </a:ext>
            </a:extLst>
          </p:cNvPr>
          <p:cNvSpPr>
            <a:spLocks noGrp="1"/>
          </p:cNvSpPr>
          <p:nvPr>
            <p:ph type="body" sz="quarter" idx="12" hasCustomPrompt="1"/>
          </p:nvPr>
        </p:nvSpPr>
        <p:spPr>
          <a:xfrm>
            <a:off x="1416172" y="3415394"/>
            <a:ext cx="1904008" cy="289923"/>
          </a:xfrm>
          <a:prstGeom prst="rect">
            <a:avLst/>
          </a:prstGeom>
        </p:spPr>
        <p:txBody>
          <a:bodyPr/>
          <a:lstStyle>
            <a:lvl1pPr marL="0" indent="0" algn="r">
              <a:buNone/>
              <a:defRPr lang="fr-FR" sz="1200" b="0" kern="1200" dirty="0">
                <a:solidFill>
                  <a:schemeClr val="tx1"/>
                </a:solidFill>
                <a:latin typeface="+mn-lt"/>
                <a:ea typeface="+mn-ea"/>
                <a:cs typeface="+mn-cs"/>
              </a:defRPr>
            </a:lvl1pPr>
          </a:lstStyle>
          <a:p>
            <a:pPr lvl="0"/>
            <a:r>
              <a:rPr lang="fr-FR" dirty="0"/>
              <a:t>Titre</a:t>
            </a:r>
          </a:p>
        </p:txBody>
      </p:sp>
      <p:sp>
        <p:nvSpPr>
          <p:cNvPr id="58" name="Espace réservé du texte 57">
            <a:extLst>
              <a:ext uri="{FF2B5EF4-FFF2-40B4-BE49-F238E27FC236}">
                <a16:creationId xmlns="" xmlns:a16="http://schemas.microsoft.com/office/drawing/2014/main" id="{708A41EC-0868-4DAA-8869-F5E657FB8206}"/>
              </a:ext>
            </a:extLst>
          </p:cNvPr>
          <p:cNvSpPr>
            <a:spLocks noGrp="1"/>
          </p:cNvSpPr>
          <p:nvPr>
            <p:ph type="body" sz="quarter" idx="13" hasCustomPrompt="1"/>
          </p:nvPr>
        </p:nvSpPr>
        <p:spPr>
          <a:xfrm>
            <a:off x="870668" y="3700173"/>
            <a:ext cx="2449512" cy="611187"/>
          </a:xfrm>
          <a:prstGeom prst="rect">
            <a:avLst/>
          </a:prstGeom>
        </p:spPr>
        <p:txBody>
          <a:bodyPr/>
          <a:lstStyle>
            <a:lvl1pPr marL="0" indent="0" algn="r">
              <a:buNone/>
              <a:defRPr lang="fr-FR" sz="1100" b="0" kern="1200" dirty="0" smtClean="0">
                <a:solidFill>
                  <a:schemeClr val="tx1">
                    <a:lumMod val="50000"/>
                    <a:lumOff val="50000"/>
                  </a:schemeClr>
                </a:solidFill>
                <a:latin typeface="+mn-lt"/>
                <a:ea typeface="+mn-ea"/>
                <a:cs typeface="+mn-cs"/>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a:p>
            <a:pPr lvl="0"/>
            <a:endParaRPr lang="fr-FR" dirty="0"/>
          </a:p>
        </p:txBody>
      </p:sp>
      <p:sp>
        <p:nvSpPr>
          <p:cNvPr id="60" name="Espace réservé du texte 59">
            <a:extLst>
              <a:ext uri="{FF2B5EF4-FFF2-40B4-BE49-F238E27FC236}">
                <a16:creationId xmlns="" xmlns:a16="http://schemas.microsoft.com/office/drawing/2014/main" id="{A504A225-A684-497A-B78A-D207F763E638}"/>
              </a:ext>
            </a:extLst>
          </p:cNvPr>
          <p:cNvSpPr>
            <a:spLocks noGrp="1"/>
          </p:cNvSpPr>
          <p:nvPr>
            <p:ph type="body" sz="quarter" idx="14" hasCustomPrompt="1"/>
          </p:nvPr>
        </p:nvSpPr>
        <p:spPr>
          <a:xfrm>
            <a:off x="1444478" y="4753698"/>
            <a:ext cx="1874837" cy="242930"/>
          </a:xfrm>
          <a:prstGeom prst="rect">
            <a:avLst/>
          </a:prstGeom>
        </p:spPr>
        <p:txBody>
          <a:bodyPr anchor="ctr"/>
          <a:lstStyle>
            <a:lvl1pPr marL="0" indent="0" algn="r">
              <a:buNone/>
              <a:defRPr lang="fr-FR" sz="1200" b="1" kern="1200" dirty="0">
                <a:solidFill>
                  <a:schemeClr val="tx1"/>
                </a:solidFill>
                <a:latin typeface="+mn-lt"/>
                <a:ea typeface="+mn-ea"/>
                <a:cs typeface="+mn-cs"/>
              </a:defRPr>
            </a:lvl1pPr>
          </a:lstStyle>
          <a:p>
            <a:pPr lvl="0"/>
            <a:r>
              <a:rPr lang="fr-FR" dirty="0"/>
              <a:t>Titre</a:t>
            </a:r>
          </a:p>
        </p:txBody>
      </p:sp>
      <p:sp>
        <p:nvSpPr>
          <p:cNvPr id="62" name="Espace réservé du texte 61">
            <a:extLst>
              <a:ext uri="{FF2B5EF4-FFF2-40B4-BE49-F238E27FC236}">
                <a16:creationId xmlns="" xmlns:a16="http://schemas.microsoft.com/office/drawing/2014/main" id="{DC8F6915-C019-495A-BB69-F4A2EDF47209}"/>
              </a:ext>
            </a:extLst>
          </p:cNvPr>
          <p:cNvSpPr>
            <a:spLocks noGrp="1"/>
          </p:cNvSpPr>
          <p:nvPr>
            <p:ph type="body" sz="quarter" idx="15" hasCustomPrompt="1"/>
          </p:nvPr>
        </p:nvSpPr>
        <p:spPr>
          <a:xfrm>
            <a:off x="870668" y="5024438"/>
            <a:ext cx="2449512" cy="611187"/>
          </a:xfrm>
          <a:prstGeom prst="rect">
            <a:avLst/>
          </a:prstGeom>
        </p:spPr>
        <p:txBody>
          <a:bodyPr/>
          <a:lstStyle>
            <a:lvl1pPr marL="0" indent="0" algn="r">
              <a:buFont typeface="Arial" panose="020B0604020202020204" pitchFamily="34" charset="0"/>
              <a:buNone/>
              <a:defRPr sz="1100">
                <a:solidFill>
                  <a:schemeClr val="tx1">
                    <a:lumMod val="50000"/>
                    <a:lumOff val="50000"/>
                  </a:schemeClr>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64" name="Espace réservé du texte 63">
            <a:extLst>
              <a:ext uri="{FF2B5EF4-FFF2-40B4-BE49-F238E27FC236}">
                <a16:creationId xmlns="" xmlns:a16="http://schemas.microsoft.com/office/drawing/2014/main" id="{5DFC458D-675E-4139-8EF5-9A18FEDE7FF2}"/>
              </a:ext>
            </a:extLst>
          </p:cNvPr>
          <p:cNvSpPr>
            <a:spLocks noGrp="1"/>
          </p:cNvSpPr>
          <p:nvPr>
            <p:ph type="body" sz="quarter" idx="16" hasCustomPrompt="1"/>
          </p:nvPr>
        </p:nvSpPr>
        <p:spPr>
          <a:xfrm>
            <a:off x="8886433" y="2853532"/>
            <a:ext cx="2090737" cy="257945"/>
          </a:xfrm>
          <a:prstGeom prst="rect">
            <a:avLst/>
          </a:prstGeom>
        </p:spPr>
        <p:txBody>
          <a:bodyPr anchor="ctr"/>
          <a:lstStyle>
            <a:lvl1pPr marL="0" indent="0">
              <a:buNone/>
              <a:defRPr sz="1200" b="1"/>
            </a:lvl1pPr>
          </a:lstStyle>
          <a:p>
            <a:pPr lvl="0"/>
            <a:r>
              <a:rPr lang="fr-FR" dirty="0"/>
              <a:t>Titre</a:t>
            </a:r>
          </a:p>
        </p:txBody>
      </p:sp>
      <p:sp>
        <p:nvSpPr>
          <p:cNvPr id="66" name="Espace réservé du texte 65">
            <a:extLst>
              <a:ext uri="{FF2B5EF4-FFF2-40B4-BE49-F238E27FC236}">
                <a16:creationId xmlns="" xmlns:a16="http://schemas.microsoft.com/office/drawing/2014/main" id="{5F844F67-2EFD-4DF8-9C6B-15244F1BD081}"/>
              </a:ext>
            </a:extLst>
          </p:cNvPr>
          <p:cNvSpPr>
            <a:spLocks noGrp="1"/>
          </p:cNvSpPr>
          <p:nvPr>
            <p:ph type="body" sz="quarter" idx="17" hasCustomPrompt="1"/>
          </p:nvPr>
        </p:nvSpPr>
        <p:spPr>
          <a:xfrm>
            <a:off x="8885954" y="3138778"/>
            <a:ext cx="2435377" cy="56139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68" name="Espace réservé du texte 67">
            <a:extLst>
              <a:ext uri="{FF2B5EF4-FFF2-40B4-BE49-F238E27FC236}">
                <a16:creationId xmlns="" xmlns:a16="http://schemas.microsoft.com/office/drawing/2014/main" id="{50B63DBE-8199-4FD3-9C56-6B2FCCC047D1}"/>
              </a:ext>
            </a:extLst>
          </p:cNvPr>
          <p:cNvSpPr>
            <a:spLocks noGrp="1"/>
          </p:cNvSpPr>
          <p:nvPr>
            <p:ph type="body" sz="quarter" idx="18" hasCustomPrompt="1"/>
          </p:nvPr>
        </p:nvSpPr>
        <p:spPr>
          <a:xfrm>
            <a:off x="8885238" y="4111625"/>
            <a:ext cx="2092325" cy="285750"/>
          </a:xfrm>
          <a:prstGeom prst="rect">
            <a:avLst/>
          </a:prstGeom>
        </p:spPr>
        <p:txBody>
          <a:bodyPr anchor="ctr"/>
          <a:lstStyle>
            <a:lvl1pPr marL="0" indent="0">
              <a:buNone/>
              <a:defRPr sz="1200" b="1"/>
            </a:lvl1pPr>
          </a:lstStyle>
          <a:p>
            <a:pPr lvl="0"/>
            <a:r>
              <a:rPr lang="fr-FR" dirty="0"/>
              <a:t>Titre</a:t>
            </a:r>
          </a:p>
        </p:txBody>
      </p:sp>
      <p:sp>
        <p:nvSpPr>
          <p:cNvPr id="70" name="Espace réservé du texte 69">
            <a:extLst>
              <a:ext uri="{FF2B5EF4-FFF2-40B4-BE49-F238E27FC236}">
                <a16:creationId xmlns="" xmlns:a16="http://schemas.microsoft.com/office/drawing/2014/main" id="{AA86D798-79A8-4980-B1C1-EA2F78ACF353}"/>
              </a:ext>
            </a:extLst>
          </p:cNvPr>
          <p:cNvSpPr>
            <a:spLocks noGrp="1"/>
          </p:cNvSpPr>
          <p:nvPr>
            <p:ph type="body" sz="quarter" idx="19" hasCustomPrompt="1"/>
          </p:nvPr>
        </p:nvSpPr>
        <p:spPr>
          <a:xfrm>
            <a:off x="8885238" y="4422343"/>
            <a:ext cx="2435225" cy="56197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72" name="Espace réservé du texte 71">
            <a:extLst>
              <a:ext uri="{FF2B5EF4-FFF2-40B4-BE49-F238E27FC236}">
                <a16:creationId xmlns="" xmlns:a16="http://schemas.microsoft.com/office/drawing/2014/main" id="{23F70F19-4660-4681-8906-35D8F8DC4012}"/>
              </a:ext>
            </a:extLst>
          </p:cNvPr>
          <p:cNvSpPr>
            <a:spLocks noGrp="1"/>
          </p:cNvSpPr>
          <p:nvPr>
            <p:ph type="body" sz="quarter" idx="20" hasCustomPrompt="1"/>
          </p:nvPr>
        </p:nvSpPr>
        <p:spPr>
          <a:xfrm>
            <a:off x="8885238" y="5261840"/>
            <a:ext cx="2092325" cy="346075"/>
          </a:xfrm>
          <a:prstGeom prst="rect">
            <a:avLst/>
          </a:prstGeom>
        </p:spPr>
        <p:txBody>
          <a:bodyPr anchor="ctr"/>
          <a:lstStyle>
            <a:lvl1pPr marL="0" indent="0">
              <a:buNone/>
              <a:defRPr sz="1200" b="1"/>
            </a:lvl1pPr>
          </a:lstStyle>
          <a:p>
            <a:pPr lvl="0"/>
            <a:r>
              <a:rPr lang="fr-FR" dirty="0"/>
              <a:t>Titre</a:t>
            </a:r>
          </a:p>
        </p:txBody>
      </p:sp>
      <p:sp>
        <p:nvSpPr>
          <p:cNvPr id="74" name="Espace réservé du texte 73">
            <a:extLst>
              <a:ext uri="{FF2B5EF4-FFF2-40B4-BE49-F238E27FC236}">
                <a16:creationId xmlns="" xmlns:a16="http://schemas.microsoft.com/office/drawing/2014/main" id="{6C684702-B5A0-440D-8560-B777CC729B15}"/>
              </a:ext>
            </a:extLst>
          </p:cNvPr>
          <p:cNvSpPr>
            <a:spLocks noGrp="1"/>
          </p:cNvSpPr>
          <p:nvPr>
            <p:ph type="body" sz="quarter" idx="21" hasCustomPrompt="1"/>
          </p:nvPr>
        </p:nvSpPr>
        <p:spPr>
          <a:xfrm>
            <a:off x="8885238" y="5607915"/>
            <a:ext cx="2435225" cy="56197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Tree>
    <p:extLst>
      <p:ext uri="{BB962C8B-B14F-4D97-AF65-F5344CB8AC3E}">
        <p14:creationId xmlns:p14="http://schemas.microsoft.com/office/powerpoint/2010/main" val="1309436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60D9874-5FC6-4650-A44D-8887FB8AFF0E}"/>
              </a:ext>
            </a:extLst>
          </p:cNvPr>
          <p:cNvSpPr>
            <a:spLocks noGrp="1"/>
          </p:cNvSpPr>
          <p:nvPr>
            <p:ph type="title"/>
          </p:nvPr>
        </p:nvSpPr>
        <p:spPr/>
        <p:txBody>
          <a:bodyPr/>
          <a:lstStyle/>
          <a:p>
            <a:r>
              <a:rPr lang="fr-FR"/>
              <a:t>Modifiez le style du titre</a:t>
            </a:r>
          </a:p>
        </p:txBody>
      </p:sp>
      <p:grpSp>
        <p:nvGrpSpPr>
          <p:cNvPr id="3" name="Group 3">
            <a:extLst>
              <a:ext uri="{FF2B5EF4-FFF2-40B4-BE49-F238E27FC236}">
                <a16:creationId xmlns="" xmlns:a16="http://schemas.microsoft.com/office/drawing/2014/main" id="{64ABA0B1-227B-44DA-8A64-226F032FEF54}"/>
              </a:ext>
            </a:extLst>
          </p:cNvPr>
          <p:cNvGrpSpPr/>
          <p:nvPr userDrawn="1"/>
        </p:nvGrpSpPr>
        <p:grpSpPr>
          <a:xfrm>
            <a:off x="1623035" y="2457362"/>
            <a:ext cx="8857846" cy="2647555"/>
            <a:chOff x="1219824" y="2134686"/>
            <a:chExt cx="8857846" cy="2647555"/>
          </a:xfrm>
        </p:grpSpPr>
        <p:sp>
          <p:nvSpPr>
            <p:cNvPr id="4" name="Freeform 35">
              <a:extLst>
                <a:ext uri="{FF2B5EF4-FFF2-40B4-BE49-F238E27FC236}">
                  <a16:creationId xmlns="" xmlns:a16="http://schemas.microsoft.com/office/drawing/2014/main" id="{6804521E-36FE-4115-85AE-613691DCCC9F}"/>
                </a:ext>
              </a:extLst>
            </p:cNvPr>
            <p:cNvSpPr>
              <a:spLocks/>
            </p:cNvSpPr>
            <p:nvPr/>
          </p:nvSpPr>
          <p:spPr bwMode="auto">
            <a:xfrm rot="19193214">
              <a:off x="8224403" y="3357910"/>
              <a:ext cx="825500" cy="714375"/>
            </a:xfrm>
            <a:custGeom>
              <a:avLst/>
              <a:gdLst>
                <a:gd name="T0" fmla="*/ 292 w 347"/>
                <a:gd name="T1" fmla="*/ 244 h 300"/>
                <a:gd name="T2" fmla="*/ 324 w 347"/>
                <a:gd name="T3" fmla="*/ 124 h 300"/>
                <a:gd name="T4" fmla="*/ 347 w 347"/>
                <a:gd name="T5" fmla="*/ 38 h 300"/>
                <a:gd name="T6" fmla="*/ 192 w 347"/>
                <a:gd name="T7" fmla="*/ 57 h 300"/>
                <a:gd name="T8" fmla="*/ 70 w 347"/>
                <a:gd name="T9" fmla="*/ 0 h 300"/>
                <a:gd name="T10" fmla="*/ 56 w 347"/>
                <a:gd name="T11" fmla="*/ 55 h 300"/>
                <a:gd name="T12" fmla="*/ 23 w 347"/>
                <a:gd name="T13" fmla="*/ 175 h 300"/>
                <a:gd name="T14" fmla="*/ 0 w 347"/>
                <a:gd name="T15" fmla="*/ 262 h 300"/>
                <a:gd name="T16" fmla="*/ 153 w 347"/>
                <a:gd name="T17" fmla="*/ 247 h 300"/>
                <a:gd name="T18" fmla="*/ 277 w 347"/>
                <a:gd name="T19" fmla="*/ 300 h 300"/>
                <a:gd name="T20" fmla="*/ 292 w 347"/>
                <a:gd name="T21" fmla="*/ 24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00">
                  <a:moveTo>
                    <a:pt x="292" y="244"/>
                  </a:moveTo>
                  <a:cubicBezTo>
                    <a:pt x="324" y="124"/>
                    <a:pt x="324" y="124"/>
                    <a:pt x="324" y="124"/>
                  </a:cubicBezTo>
                  <a:cubicBezTo>
                    <a:pt x="347" y="38"/>
                    <a:pt x="347" y="38"/>
                    <a:pt x="347" y="38"/>
                  </a:cubicBezTo>
                  <a:cubicBezTo>
                    <a:pt x="347" y="38"/>
                    <a:pt x="322" y="84"/>
                    <a:pt x="192" y="57"/>
                  </a:cubicBezTo>
                  <a:cubicBezTo>
                    <a:pt x="63" y="29"/>
                    <a:pt x="70" y="0"/>
                    <a:pt x="70" y="0"/>
                  </a:cubicBezTo>
                  <a:cubicBezTo>
                    <a:pt x="56" y="55"/>
                    <a:pt x="56" y="55"/>
                    <a:pt x="56" y="55"/>
                  </a:cubicBezTo>
                  <a:cubicBezTo>
                    <a:pt x="23" y="175"/>
                    <a:pt x="23" y="175"/>
                    <a:pt x="23" y="175"/>
                  </a:cubicBezTo>
                  <a:cubicBezTo>
                    <a:pt x="0" y="262"/>
                    <a:pt x="0" y="262"/>
                    <a:pt x="0" y="262"/>
                  </a:cubicBezTo>
                  <a:cubicBezTo>
                    <a:pt x="0" y="262"/>
                    <a:pt x="21" y="224"/>
                    <a:pt x="153" y="247"/>
                  </a:cubicBezTo>
                  <a:cubicBezTo>
                    <a:pt x="285" y="270"/>
                    <a:pt x="277" y="300"/>
                    <a:pt x="277" y="300"/>
                  </a:cubicBezTo>
                  <a:lnTo>
                    <a:pt x="292" y="24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32">
              <a:extLst>
                <a:ext uri="{FF2B5EF4-FFF2-40B4-BE49-F238E27FC236}">
                  <a16:creationId xmlns="" xmlns:a16="http://schemas.microsoft.com/office/drawing/2014/main" id="{912CE5B6-535E-4333-B36F-2FBCCEB20918}"/>
                </a:ext>
              </a:extLst>
            </p:cNvPr>
            <p:cNvSpPr>
              <a:spLocks/>
            </p:cNvSpPr>
            <p:nvPr/>
          </p:nvSpPr>
          <p:spPr bwMode="auto">
            <a:xfrm rot="19193214">
              <a:off x="6785017" y="3172678"/>
              <a:ext cx="715963" cy="827087"/>
            </a:xfrm>
            <a:custGeom>
              <a:avLst/>
              <a:gdLst>
                <a:gd name="T0" fmla="*/ 56 w 301"/>
                <a:gd name="T1" fmla="*/ 55 h 347"/>
                <a:gd name="T2" fmla="*/ 176 w 301"/>
                <a:gd name="T3" fmla="*/ 23 h 347"/>
                <a:gd name="T4" fmla="*/ 262 w 301"/>
                <a:gd name="T5" fmla="*/ 0 h 347"/>
                <a:gd name="T6" fmla="*/ 244 w 301"/>
                <a:gd name="T7" fmla="*/ 155 h 347"/>
                <a:gd name="T8" fmla="*/ 301 w 301"/>
                <a:gd name="T9" fmla="*/ 277 h 347"/>
                <a:gd name="T10" fmla="*/ 245 w 301"/>
                <a:gd name="T11" fmla="*/ 292 h 347"/>
                <a:gd name="T12" fmla="*/ 125 w 301"/>
                <a:gd name="T13" fmla="*/ 324 h 347"/>
                <a:gd name="T14" fmla="*/ 39 w 301"/>
                <a:gd name="T15" fmla="*/ 347 h 347"/>
                <a:gd name="T16" fmla="*/ 53 w 301"/>
                <a:gd name="T17" fmla="*/ 194 h 347"/>
                <a:gd name="T18" fmla="*/ 0 w 301"/>
                <a:gd name="T19" fmla="*/ 70 h 347"/>
                <a:gd name="T20" fmla="*/ 56 w 301"/>
                <a:gd name="T21" fmla="*/ 5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347">
                  <a:moveTo>
                    <a:pt x="56" y="55"/>
                  </a:moveTo>
                  <a:cubicBezTo>
                    <a:pt x="176" y="23"/>
                    <a:pt x="176" y="23"/>
                    <a:pt x="176" y="23"/>
                  </a:cubicBezTo>
                  <a:cubicBezTo>
                    <a:pt x="262" y="0"/>
                    <a:pt x="262" y="0"/>
                    <a:pt x="262" y="0"/>
                  </a:cubicBezTo>
                  <a:cubicBezTo>
                    <a:pt x="262" y="0"/>
                    <a:pt x="216" y="25"/>
                    <a:pt x="244" y="155"/>
                  </a:cubicBezTo>
                  <a:cubicBezTo>
                    <a:pt x="271"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3" y="194"/>
                  </a:cubicBezTo>
                  <a:cubicBezTo>
                    <a:pt x="31" y="62"/>
                    <a:pt x="0" y="70"/>
                    <a:pt x="0" y="70"/>
                  </a:cubicBezTo>
                  <a:lnTo>
                    <a:pt x="56" y="5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36">
              <a:extLst>
                <a:ext uri="{FF2B5EF4-FFF2-40B4-BE49-F238E27FC236}">
                  <a16:creationId xmlns="" xmlns:a16="http://schemas.microsoft.com/office/drawing/2014/main" id="{2A5C61D2-5F2F-48B0-85FF-39DEFC527178}"/>
                </a:ext>
              </a:extLst>
            </p:cNvPr>
            <p:cNvSpPr>
              <a:spLocks/>
            </p:cNvSpPr>
            <p:nvPr/>
          </p:nvSpPr>
          <p:spPr bwMode="auto">
            <a:xfrm rot="19193214">
              <a:off x="5234692" y="3100668"/>
              <a:ext cx="827088" cy="714375"/>
            </a:xfrm>
            <a:custGeom>
              <a:avLst/>
              <a:gdLst>
                <a:gd name="T0" fmla="*/ 292 w 348"/>
                <a:gd name="T1" fmla="*/ 245 h 300"/>
                <a:gd name="T2" fmla="*/ 324 w 348"/>
                <a:gd name="T3" fmla="*/ 124 h 300"/>
                <a:gd name="T4" fmla="*/ 348 w 348"/>
                <a:gd name="T5" fmla="*/ 38 h 300"/>
                <a:gd name="T6" fmla="*/ 192 w 348"/>
                <a:gd name="T7" fmla="*/ 57 h 300"/>
                <a:gd name="T8" fmla="*/ 71 w 348"/>
                <a:gd name="T9" fmla="*/ 0 h 300"/>
                <a:gd name="T10" fmla="*/ 56 w 348"/>
                <a:gd name="T11" fmla="*/ 55 h 300"/>
                <a:gd name="T12" fmla="*/ 24 w 348"/>
                <a:gd name="T13" fmla="*/ 176 h 300"/>
                <a:gd name="T14" fmla="*/ 0 w 348"/>
                <a:gd name="T15" fmla="*/ 262 h 300"/>
                <a:gd name="T16" fmla="*/ 153 w 348"/>
                <a:gd name="T17" fmla="*/ 247 h 300"/>
                <a:gd name="T18" fmla="*/ 277 w 348"/>
                <a:gd name="T19" fmla="*/ 300 h 300"/>
                <a:gd name="T20" fmla="*/ 292 w 348"/>
                <a:gd name="T21" fmla="*/ 24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00">
                  <a:moveTo>
                    <a:pt x="292" y="245"/>
                  </a:moveTo>
                  <a:cubicBezTo>
                    <a:pt x="324" y="124"/>
                    <a:pt x="324" y="124"/>
                    <a:pt x="324" y="124"/>
                  </a:cubicBezTo>
                  <a:cubicBezTo>
                    <a:pt x="348" y="38"/>
                    <a:pt x="348" y="38"/>
                    <a:pt x="348" y="38"/>
                  </a:cubicBezTo>
                  <a:cubicBezTo>
                    <a:pt x="348" y="38"/>
                    <a:pt x="322" y="84"/>
                    <a:pt x="192" y="57"/>
                  </a:cubicBezTo>
                  <a:cubicBezTo>
                    <a:pt x="63" y="29"/>
                    <a:pt x="71" y="0"/>
                    <a:pt x="71" y="0"/>
                  </a:cubicBezTo>
                  <a:cubicBezTo>
                    <a:pt x="56" y="55"/>
                    <a:pt x="56" y="55"/>
                    <a:pt x="56" y="55"/>
                  </a:cubicBezTo>
                  <a:cubicBezTo>
                    <a:pt x="24" y="176"/>
                    <a:pt x="24" y="176"/>
                    <a:pt x="24" y="176"/>
                  </a:cubicBezTo>
                  <a:cubicBezTo>
                    <a:pt x="0" y="262"/>
                    <a:pt x="0" y="262"/>
                    <a:pt x="0" y="262"/>
                  </a:cubicBezTo>
                  <a:cubicBezTo>
                    <a:pt x="0" y="262"/>
                    <a:pt x="21" y="224"/>
                    <a:pt x="153" y="247"/>
                  </a:cubicBezTo>
                  <a:cubicBezTo>
                    <a:pt x="286" y="270"/>
                    <a:pt x="277" y="300"/>
                    <a:pt x="277" y="300"/>
                  </a:cubicBezTo>
                  <a:lnTo>
                    <a:pt x="292" y="24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 name="Freeform 7">
              <a:extLst>
                <a:ext uri="{FF2B5EF4-FFF2-40B4-BE49-F238E27FC236}">
                  <a16:creationId xmlns="" xmlns:a16="http://schemas.microsoft.com/office/drawing/2014/main" id="{7950501E-E109-4766-A424-E9A2D4142864}"/>
                </a:ext>
              </a:extLst>
            </p:cNvPr>
            <p:cNvSpPr>
              <a:spLocks/>
            </p:cNvSpPr>
            <p:nvPr/>
          </p:nvSpPr>
          <p:spPr bwMode="auto">
            <a:xfrm rot="19193214">
              <a:off x="3796003" y="2917348"/>
              <a:ext cx="715963" cy="825500"/>
            </a:xfrm>
            <a:custGeom>
              <a:avLst/>
              <a:gdLst>
                <a:gd name="T0" fmla="*/ 56 w 301"/>
                <a:gd name="T1" fmla="*/ 55 h 347"/>
                <a:gd name="T2" fmla="*/ 176 w 301"/>
                <a:gd name="T3" fmla="*/ 23 h 347"/>
                <a:gd name="T4" fmla="*/ 262 w 301"/>
                <a:gd name="T5" fmla="*/ 0 h 347"/>
                <a:gd name="T6" fmla="*/ 244 w 301"/>
                <a:gd name="T7" fmla="*/ 155 h 347"/>
                <a:gd name="T8" fmla="*/ 301 w 301"/>
                <a:gd name="T9" fmla="*/ 277 h 347"/>
                <a:gd name="T10" fmla="*/ 245 w 301"/>
                <a:gd name="T11" fmla="*/ 292 h 347"/>
                <a:gd name="T12" fmla="*/ 125 w 301"/>
                <a:gd name="T13" fmla="*/ 324 h 347"/>
                <a:gd name="T14" fmla="*/ 39 w 301"/>
                <a:gd name="T15" fmla="*/ 347 h 347"/>
                <a:gd name="T16" fmla="*/ 54 w 301"/>
                <a:gd name="T17" fmla="*/ 194 h 347"/>
                <a:gd name="T18" fmla="*/ 0 w 301"/>
                <a:gd name="T19" fmla="*/ 70 h 347"/>
                <a:gd name="T20" fmla="*/ 56 w 301"/>
                <a:gd name="T21" fmla="*/ 5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347">
                  <a:moveTo>
                    <a:pt x="56" y="55"/>
                  </a:moveTo>
                  <a:cubicBezTo>
                    <a:pt x="176" y="23"/>
                    <a:pt x="176" y="23"/>
                    <a:pt x="176" y="23"/>
                  </a:cubicBezTo>
                  <a:cubicBezTo>
                    <a:pt x="262" y="0"/>
                    <a:pt x="262" y="0"/>
                    <a:pt x="262" y="0"/>
                  </a:cubicBezTo>
                  <a:cubicBezTo>
                    <a:pt x="262" y="0"/>
                    <a:pt x="216" y="26"/>
                    <a:pt x="244" y="155"/>
                  </a:cubicBezTo>
                  <a:cubicBezTo>
                    <a:pt x="272"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4" y="194"/>
                  </a:cubicBezTo>
                  <a:cubicBezTo>
                    <a:pt x="31" y="62"/>
                    <a:pt x="0" y="70"/>
                    <a:pt x="0" y="70"/>
                  </a:cubicBezTo>
                  <a:lnTo>
                    <a:pt x="56" y="5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Freeform 24">
              <a:extLst>
                <a:ext uri="{FF2B5EF4-FFF2-40B4-BE49-F238E27FC236}">
                  <a16:creationId xmlns="" xmlns:a16="http://schemas.microsoft.com/office/drawing/2014/main" id="{9C30D282-D37D-49D4-81E4-6883B8ED4BE8}"/>
                </a:ext>
              </a:extLst>
            </p:cNvPr>
            <p:cNvSpPr>
              <a:spLocks/>
            </p:cNvSpPr>
            <p:nvPr/>
          </p:nvSpPr>
          <p:spPr bwMode="auto">
            <a:xfrm rot="19193214">
              <a:off x="2247590" y="2844641"/>
              <a:ext cx="825500" cy="714375"/>
            </a:xfrm>
            <a:custGeom>
              <a:avLst/>
              <a:gdLst>
                <a:gd name="T0" fmla="*/ 291 w 347"/>
                <a:gd name="T1" fmla="*/ 245 h 300"/>
                <a:gd name="T2" fmla="*/ 324 w 347"/>
                <a:gd name="T3" fmla="*/ 125 h 300"/>
                <a:gd name="T4" fmla="*/ 347 w 347"/>
                <a:gd name="T5" fmla="*/ 39 h 300"/>
                <a:gd name="T6" fmla="*/ 192 w 347"/>
                <a:gd name="T7" fmla="*/ 57 h 300"/>
                <a:gd name="T8" fmla="*/ 70 w 347"/>
                <a:gd name="T9" fmla="*/ 0 h 300"/>
                <a:gd name="T10" fmla="*/ 55 w 347"/>
                <a:gd name="T11" fmla="*/ 56 h 300"/>
                <a:gd name="T12" fmla="*/ 23 w 347"/>
                <a:gd name="T13" fmla="*/ 176 h 300"/>
                <a:gd name="T14" fmla="*/ 0 w 347"/>
                <a:gd name="T15" fmla="*/ 262 h 300"/>
                <a:gd name="T16" fmla="*/ 152 w 347"/>
                <a:gd name="T17" fmla="*/ 247 h 300"/>
                <a:gd name="T18" fmla="*/ 277 w 347"/>
                <a:gd name="T19" fmla="*/ 300 h 300"/>
                <a:gd name="T20" fmla="*/ 291 w 347"/>
                <a:gd name="T21" fmla="*/ 24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00">
                  <a:moveTo>
                    <a:pt x="291" y="245"/>
                  </a:moveTo>
                  <a:cubicBezTo>
                    <a:pt x="324" y="125"/>
                    <a:pt x="324" y="125"/>
                    <a:pt x="324" y="125"/>
                  </a:cubicBezTo>
                  <a:cubicBezTo>
                    <a:pt x="347" y="39"/>
                    <a:pt x="347" y="39"/>
                    <a:pt x="347" y="39"/>
                  </a:cubicBezTo>
                  <a:cubicBezTo>
                    <a:pt x="347" y="39"/>
                    <a:pt x="321" y="85"/>
                    <a:pt x="192" y="57"/>
                  </a:cubicBezTo>
                  <a:cubicBezTo>
                    <a:pt x="62" y="29"/>
                    <a:pt x="70" y="0"/>
                    <a:pt x="70" y="0"/>
                  </a:cubicBezTo>
                  <a:cubicBezTo>
                    <a:pt x="55" y="56"/>
                    <a:pt x="55" y="56"/>
                    <a:pt x="55" y="56"/>
                  </a:cubicBezTo>
                  <a:cubicBezTo>
                    <a:pt x="23" y="176"/>
                    <a:pt x="23" y="176"/>
                    <a:pt x="23" y="176"/>
                  </a:cubicBezTo>
                  <a:cubicBezTo>
                    <a:pt x="0" y="262"/>
                    <a:pt x="0" y="262"/>
                    <a:pt x="0" y="262"/>
                  </a:cubicBezTo>
                  <a:cubicBezTo>
                    <a:pt x="0" y="262"/>
                    <a:pt x="20" y="224"/>
                    <a:pt x="152" y="247"/>
                  </a:cubicBezTo>
                  <a:cubicBezTo>
                    <a:pt x="285" y="270"/>
                    <a:pt x="277" y="300"/>
                    <a:pt x="277" y="300"/>
                  </a:cubicBezTo>
                  <a:lnTo>
                    <a:pt x="291" y="2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Oval 20">
              <a:extLst>
                <a:ext uri="{FF2B5EF4-FFF2-40B4-BE49-F238E27FC236}">
                  <a16:creationId xmlns="" xmlns:a16="http://schemas.microsoft.com/office/drawing/2014/main" id="{FBA48ADD-357F-4213-8CDA-6A6FDEFCEC42}"/>
                </a:ext>
              </a:extLst>
            </p:cNvPr>
            <p:cNvSpPr>
              <a:spLocks noChangeArrowheads="1"/>
            </p:cNvSpPr>
            <p:nvPr/>
          </p:nvSpPr>
          <p:spPr bwMode="auto">
            <a:xfrm rot="19193214">
              <a:off x="1219824" y="2964184"/>
              <a:ext cx="1304925" cy="13049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Oval 21">
              <a:extLst>
                <a:ext uri="{FF2B5EF4-FFF2-40B4-BE49-F238E27FC236}">
                  <a16:creationId xmlns="" xmlns:a16="http://schemas.microsoft.com/office/drawing/2014/main" id="{3DCCDB8A-B9FE-4288-B770-FEEEAF77F653}"/>
                </a:ext>
              </a:extLst>
            </p:cNvPr>
            <p:cNvSpPr>
              <a:spLocks noChangeArrowheads="1"/>
            </p:cNvSpPr>
            <p:nvPr/>
          </p:nvSpPr>
          <p:spPr bwMode="auto">
            <a:xfrm rot="19193214">
              <a:off x="2795554" y="2134686"/>
              <a:ext cx="1306513" cy="13081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Freeform 22">
              <a:extLst>
                <a:ext uri="{FF2B5EF4-FFF2-40B4-BE49-F238E27FC236}">
                  <a16:creationId xmlns="" xmlns:a16="http://schemas.microsoft.com/office/drawing/2014/main" id="{D7931089-EF09-4D3D-B1A7-C5AA12D4EBAB}"/>
                </a:ext>
              </a:extLst>
            </p:cNvPr>
            <p:cNvSpPr>
              <a:spLocks/>
            </p:cNvSpPr>
            <p:nvPr/>
          </p:nvSpPr>
          <p:spPr bwMode="auto">
            <a:xfrm rot="19193214">
              <a:off x="1362321" y="3107197"/>
              <a:ext cx="1020763" cy="1022350"/>
            </a:xfrm>
            <a:custGeom>
              <a:avLst/>
              <a:gdLst>
                <a:gd name="T0" fmla="*/ 353 w 429"/>
                <a:gd name="T1" fmla="*/ 352 h 429"/>
                <a:gd name="T2" fmla="*/ 77 w 429"/>
                <a:gd name="T3" fmla="*/ 352 h 429"/>
                <a:gd name="T4" fmla="*/ 77 w 429"/>
                <a:gd name="T5" fmla="*/ 76 h 429"/>
                <a:gd name="T6" fmla="*/ 353 w 429"/>
                <a:gd name="T7" fmla="*/ 76 h 429"/>
                <a:gd name="T8" fmla="*/ 353 w 429"/>
                <a:gd name="T9" fmla="*/ 352 h 429"/>
              </a:gdLst>
              <a:ahLst/>
              <a:cxnLst>
                <a:cxn ang="0">
                  <a:pos x="T0" y="T1"/>
                </a:cxn>
                <a:cxn ang="0">
                  <a:pos x="T2" y="T3"/>
                </a:cxn>
                <a:cxn ang="0">
                  <a:pos x="T4" y="T5"/>
                </a:cxn>
                <a:cxn ang="0">
                  <a:pos x="T6" y="T7"/>
                </a:cxn>
                <a:cxn ang="0">
                  <a:pos x="T8" y="T9"/>
                </a:cxn>
              </a:cxnLst>
              <a:rect l="0" t="0" r="r" b="b"/>
              <a:pathLst>
                <a:path w="429" h="429">
                  <a:moveTo>
                    <a:pt x="353" y="352"/>
                  </a:moveTo>
                  <a:cubicBezTo>
                    <a:pt x="277" y="429"/>
                    <a:pt x="153" y="429"/>
                    <a:pt x="77" y="352"/>
                  </a:cubicBezTo>
                  <a:cubicBezTo>
                    <a:pt x="0" y="276"/>
                    <a:pt x="0" y="152"/>
                    <a:pt x="77" y="76"/>
                  </a:cubicBezTo>
                  <a:cubicBezTo>
                    <a:pt x="153" y="0"/>
                    <a:pt x="277" y="0"/>
                    <a:pt x="353" y="76"/>
                  </a:cubicBezTo>
                  <a:cubicBezTo>
                    <a:pt x="429" y="152"/>
                    <a:pt x="429" y="276"/>
                    <a:pt x="353" y="35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23">
              <a:extLst>
                <a:ext uri="{FF2B5EF4-FFF2-40B4-BE49-F238E27FC236}">
                  <a16:creationId xmlns="" xmlns:a16="http://schemas.microsoft.com/office/drawing/2014/main" id="{AF751A2C-EB43-462A-80B7-D0F72517AAF5}"/>
                </a:ext>
              </a:extLst>
            </p:cNvPr>
            <p:cNvSpPr>
              <a:spLocks/>
            </p:cNvSpPr>
            <p:nvPr/>
          </p:nvSpPr>
          <p:spPr bwMode="auto">
            <a:xfrm rot="19193214">
              <a:off x="2938429" y="2277561"/>
              <a:ext cx="1020763" cy="1022350"/>
            </a:xfrm>
            <a:custGeom>
              <a:avLst/>
              <a:gdLst>
                <a:gd name="T0" fmla="*/ 353 w 429"/>
                <a:gd name="T1" fmla="*/ 352 h 429"/>
                <a:gd name="T2" fmla="*/ 76 w 429"/>
                <a:gd name="T3" fmla="*/ 352 h 429"/>
                <a:gd name="T4" fmla="*/ 76 w 429"/>
                <a:gd name="T5" fmla="*/ 76 h 429"/>
                <a:gd name="T6" fmla="*/ 353 w 429"/>
                <a:gd name="T7" fmla="*/ 76 h 429"/>
                <a:gd name="T8" fmla="*/ 353 w 429"/>
                <a:gd name="T9" fmla="*/ 352 h 429"/>
              </a:gdLst>
              <a:ahLst/>
              <a:cxnLst>
                <a:cxn ang="0">
                  <a:pos x="T0" y="T1"/>
                </a:cxn>
                <a:cxn ang="0">
                  <a:pos x="T2" y="T3"/>
                </a:cxn>
                <a:cxn ang="0">
                  <a:pos x="T4" y="T5"/>
                </a:cxn>
                <a:cxn ang="0">
                  <a:pos x="T6" y="T7"/>
                </a:cxn>
                <a:cxn ang="0">
                  <a:pos x="T8" y="T9"/>
                </a:cxn>
              </a:cxnLst>
              <a:rect l="0" t="0" r="r" b="b"/>
              <a:pathLst>
                <a:path w="429" h="429">
                  <a:moveTo>
                    <a:pt x="353" y="352"/>
                  </a:moveTo>
                  <a:cubicBezTo>
                    <a:pt x="276" y="429"/>
                    <a:pt x="153" y="429"/>
                    <a:pt x="76" y="352"/>
                  </a:cubicBezTo>
                  <a:cubicBezTo>
                    <a:pt x="0" y="276"/>
                    <a:pt x="0" y="152"/>
                    <a:pt x="76" y="76"/>
                  </a:cubicBezTo>
                  <a:cubicBezTo>
                    <a:pt x="153" y="0"/>
                    <a:pt x="276" y="0"/>
                    <a:pt x="353" y="76"/>
                  </a:cubicBezTo>
                  <a:cubicBezTo>
                    <a:pt x="429" y="152"/>
                    <a:pt x="429" y="276"/>
                    <a:pt x="353" y="35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3" name="Oval 25">
              <a:extLst>
                <a:ext uri="{FF2B5EF4-FFF2-40B4-BE49-F238E27FC236}">
                  <a16:creationId xmlns="" xmlns:a16="http://schemas.microsoft.com/office/drawing/2014/main" id="{D174ACC8-DDC8-44CA-B0A4-7FC12C8712BE}"/>
                </a:ext>
              </a:extLst>
            </p:cNvPr>
            <p:cNvSpPr>
              <a:spLocks noChangeArrowheads="1"/>
            </p:cNvSpPr>
            <p:nvPr/>
          </p:nvSpPr>
          <p:spPr bwMode="auto">
            <a:xfrm rot="19193214">
              <a:off x="4206925" y="3220212"/>
              <a:ext cx="1306513" cy="130492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26">
              <a:extLst>
                <a:ext uri="{FF2B5EF4-FFF2-40B4-BE49-F238E27FC236}">
                  <a16:creationId xmlns="" xmlns:a16="http://schemas.microsoft.com/office/drawing/2014/main" id="{3380B9E2-B90C-44F4-9012-729D962160C8}"/>
                </a:ext>
              </a:extLst>
            </p:cNvPr>
            <p:cNvSpPr>
              <a:spLocks/>
            </p:cNvSpPr>
            <p:nvPr/>
          </p:nvSpPr>
          <p:spPr bwMode="auto">
            <a:xfrm rot="19193214">
              <a:off x="4349800" y="3363087"/>
              <a:ext cx="1020763" cy="1019175"/>
            </a:xfrm>
            <a:custGeom>
              <a:avLst/>
              <a:gdLst>
                <a:gd name="T0" fmla="*/ 77 w 429"/>
                <a:gd name="T1" fmla="*/ 76 h 428"/>
                <a:gd name="T2" fmla="*/ 77 w 429"/>
                <a:gd name="T3" fmla="*/ 352 h 428"/>
                <a:gd name="T4" fmla="*/ 353 w 429"/>
                <a:gd name="T5" fmla="*/ 352 h 428"/>
                <a:gd name="T6" fmla="*/ 353 w 429"/>
                <a:gd name="T7" fmla="*/ 76 h 428"/>
                <a:gd name="T8" fmla="*/ 77 w 429"/>
                <a:gd name="T9" fmla="*/ 76 h 428"/>
              </a:gdLst>
              <a:ahLst/>
              <a:cxnLst>
                <a:cxn ang="0">
                  <a:pos x="T0" y="T1"/>
                </a:cxn>
                <a:cxn ang="0">
                  <a:pos x="T2" y="T3"/>
                </a:cxn>
                <a:cxn ang="0">
                  <a:pos x="T4" y="T5"/>
                </a:cxn>
                <a:cxn ang="0">
                  <a:pos x="T6" y="T7"/>
                </a:cxn>
                <a:cxn ang="0">
                  <a:pos x="T8" y="T9"/>
                </a:cxn>
              </a:cxnLst>
              <a:rect l="0" t="0" r="r" b="b"/>
              <a:pathLst>
                <a:path w="429" h="428">
                  <a:moveTo>
                    <a:pt x="77" y="76"/>
                  </a:moveTo>
                  <a:cubicBezTo>
                    <a:pt x="0" y="152"/>
                    <a:pt x="0" y="276"/>
                    <a:pt x="77" y="352"/>
                  </a:cubicBezTo>
                  <a:cubicBezTo>
                    <a:pt x="153" y="428"/>
                    <a:pt x="277" y="428"/>
                    <a:pt x="353" y="352"/>
                  </a:cubicBezTo>
                  <a:cubicBezTo>
                    <a:pt x="429" y="276"/>
                    <a:pt x="429" y="152"/>
                    <a:pt x="353" y="76"/>
                  </a:cubicBezTo>
                  <a:cubicBezTo>
                    <a:pt x="277" y="0"/>
                    <a:pt x="153" y="0"/>
                    <a:pt x="77" y="7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Oval 15">
              <a:extLst>
                <a:ext uri="{FF2B5EF4-FFF2-40B4-BE49-F238E27FC236}">
                  <a16:creationId xmlns="" xmlns:a16="http://schemas.microsoft.com/office/drawing/2014/main" id="{65718F02-10A3-4FF9-9047-CEEE8ADFE099}"/>
                </a:ext>
              </a:extLst>
            </p:cNvPr>
            <p:cNvSpPr>
              <a:spLocks noChangeArrowheads="1"/>
            </p:cNvSpPr>
            <p:nvPr/>
          </p:nvSpPr>
          <p:spPr bwMode="auto">
            <a:xfrm rot="19193214">
              <a:off x="7195427" y="3474141"/>
              <a:ext cx="1306513" cy="130810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Oval 16">
              <a:extLst>
                <a:ext uri="{FF2B5EF4-FFF2-40B4-BE49-F238E27FC236}">
                  <a16:creationId xmlns="" xmlns:a16="http://schemas.microsoft.com/office/drawing/2014/main" id="{7BAE263B-BA1C-4EB1-8EDD-BE55057D1D1C}"/>
                </a:ext>
              </a:extLst>
            </p:cNvPr>
            <p:cNvSpPr>
              <a:spLocks noChangeArrowheads="1"/>
            </p:cNvSpPr>
            <p:nvPr/>
          </p:nvSpPr>
          <p:spPr bwMode="auto">
            <a:xfrm rot="19193214">
              <a:off x="5783033" y="2390575"/>
              <a:ext cx="1306513" cy="130492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7" name="Freeform 17">
              <a:extLst>
                <a:ext uri="{FF2B5EF4-FFF2-40B4-BE49-F238E27FC236}">
                  <a16:creationId xmlns="" xmlns:a16="http://schemas.microsoft.com/office/drawing/2014/main" id="{81D135C4-560E-468F-A6E0-518877DFBCD1}"/>
                </a:ext>
              </a:extLst>
            </p:cNvPr>
            <p:cNvSpPr>
              <a:spLocks/>
            </p:cNvSpPr>
            <p:nvPr/>
          </p:nvSpPr>
          <p:spPr bwMode="auto">
            <a:xfrm rot="19193214">
              <a:off x="7338302" y="3617016"/>
              <a:ext cx="1020763" cy="1022350"/>
            </a:xfrm>
            <a:custGeom>
              <a:avLst/>
              <a:gdLst>
                <a:gd name="T0" fmla="*/ 76 w 429"/>
                <a:gd name="T1" fmla="*/ 77 h 429"/>
                <a:gd name="T2" fmla="*/ 76 w 429"/>
                <a:gd name="T3" fmla="*/ 353 h 429"/>
                <a:gd name="T4" fmla="*/ 353 w 429"/>
                <a:gd name="T5" fmla="*/ 353 h 429"/>
                <a:gd name="T6" fmla="*/ 353 w 429"/>
                <a:gd name="T7" fmla="*/ 77 h 429"/>
                <a:gd name="T8" fmla="*/ 76 w 429"/>
                <a:gd name="T9" fmla="*/ 77 h 429"/>
              </a:gdLst>
              <a:ahLst/>
              <a:cxnLst>
                <a:cxn ang="0">
                  <a:pos x="T0" y="T1"/>
                </a:cxn>
                <a:cxn ang="0">
                  <a:pos x="T2" y="T3"/>
                </a:cxn>
                <a:cxn ang="0">
                  <a:pos x="T4" y="T5"/>
                </a:cxn>
                <a:cxn ang="0">
                  <a:pos x="T6" y="T7"/>
                </a:cxn>
                <a:cxn ang="0">
                  <a:pos x="T8" y="T9"/>
                </a:cxn>
              </a:cxnLst>
              <a:rect l="0" t="0" r="r" b="b"/>
              <a:pathLst>
                <a:path w="429" h="429">
                  <a:moveTo>
                    <a:pt x="76" y="77"/>
                  </a:moveTo>
                  <a:cubicBezTo>
                    <a:pt x="0" y="153"/>
                    <a:pt x="0" y="277"/>
                    <a:pt x="76" y="353"/>
                  </a:cubicBezTo>
                  <a:cubicBezTo>
                    <a:pt x="153" y="429"/>
                    <a:pt x="276" y="429"/>
                    <a:pt x="353" y="353"/>
                  </a:cubicBezTo>
                  <a:cubicBezTo>
                    <a:pt x="429" y="277"/>
                    <a:pt x="429" y="153"/>
                    <a:pt x="353" y="77"/>
                  </a:cubicBezTo>
                  <a:cubicBezTo>
                    <a:pt x="276" y="0"/>
                    <a:pt x="153" y="0"/>
                    <a:pt x="76" y="7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8" name="Freeform 18">
              <a:extLst>
                <a:ext uri="{FF2B5EF4-FFF2-40B4-BE49-F238E27FC236}">
                  <a16:creationId xmlns="" xmlns:a16="http://schemas.microsoft.com/office/drawing/2014/main" id="{A68ABAA9-AA01-4621-8A29-2DE7F7300EA8}"/>
                </a:ext>
              </a:extLst>
            </p:cNvPr>
            <p:cNvSpPr>
              <a:spLocks/>
            </p:cNvSpPr>
            <p:nvPr/>
          </p:nvSpPr>
          <p:spPr bwMode="auto">
            <a:xfrm rot="19193214">
              <a:off x="5925908" y="2533450"/>
              <a:ext cx="1020763" cy="1019175"/>
            </a:xfrm>
            <a:custGeom>
              <a:avLst/>
              <a:gdLst>
                <a:gd name="T0" fmla="*/ 76 w 429"/>
                <a:gd name="T1" fmla="*/ 76 h 428"/>
                <a:gd name="T2" fmla="*/ 76 w 429"/>
                <a:gd name="T3" fmla="*/ 352 h 428"/>
                <a:gd name="T4" fmla="*/ 352 w 429"/>
                <a:gd name="T5" fmla="*/ 352 h 428"/>
                <a:gd name="T6" fmla="*/ 352 w 429"/>
                <a:gd name="T7" fmla="*/ 76 h 428"/>
                <a:gd name="T8" fmla="*/ 76 w 429"/>
                <a:gd name="T9" fmla="*/ 76 h 428"/>
              </a:gdLst>
              <a:ahLst/>
              <a:cxnLst>
                <a:cxn ang="0">
                  <a:pos x="T0" y="T1"/>
                </a:cxn>
                <a:cxn ang="0">
                  <a:pos x="T2" y="T3"/>
                </a:cxn>
                <a:cxn ang="0">
                  <a:pos x="T4" y="T5"/>
                </a:cxn>
                <a:cxn ang="0">
                  <a:pos x="T6" y="T7"/>
                </a:cxn>
                <a:cxn ang="0">
                  <a:pos x="T8" y="T9"/>
                </a:cxn>
              </a:cxnLst>
              <a:rect l="0" t="0" r="r" b="b"/>
              <a:pathLst>
                <a:path w="429" h="428">
                  <a:moveTo>
                    <a:pt x="76" y="76"/>
                  </a:moveTo>
                  <a:cubicBezTo>
                    <a:pt x="0" y="152"/>
                    <a:pt x="0" y="276"/>
                    <a:pt x="76" y="352"/>
                  </a:cubicBezTo>
                  <a:cubicBezTo>
                    <a:pt x="152" y="428"/>
                    <a:pt x="276" y="428"/>
                    <a:pt x="352" y="352"/>
                  </a:cubicBezTo>
                  <a:cubicBezTo>
                    <a:pt x="429" y="276"/>
                    <a:pt x="429" y="152"/>
                    <a:pt x="352" y="76"/>
                  </a:cubicBezTo>
                  <a:cubicBezTo>
                    <a:pt x="276" y="0"/>
                    <a:pt x="152" y="0"/>
                    <a:pt x="76" y="7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9" name="Oval 33">
              <a:extLst>
                <a:ext uri="{FF2B5EF4-FFF2-40B4-BE49-F238E27FC236}">
                  <a16:creationId xmlns="" xmlns:a16="http://schemas.microsoft.com/office/drawing/2014/main" id="{E26F693A-980B-49B0-B7A0-EBAE72E49850}"/>
                </a:ext>
              </a:extLst>
            </p:cNvPr>
            <p:cNvSpPr>
              <a:spLocks noChangeArrowheads="1"/>
            </p:cNvSpPr>
            <p:nvPr/>
          </p:nvSpPr>
          <p:spPr bwMode="auto">
            <a:xfrm rot="19193214">
              <a:off x="8772745" y="2647817"/>
              <a:ext cx="1304925" cy="130492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0" name="Freeform 34">
              <a:extLst>
                <a:ext uri="{FF2B5EF4-FFF2-40B4-BE49-F238E27FC236}">
                  <a16:creationId xmlns="" xmlns:a16="http://schemas.microsoft.com/office/drawing/2014/main" id="{6F9B58FB-068F-4A4C-A384-C78493E2C125}"/>
                </a:ext>
              </a:extLst>
            </p:cNvPr>
            <p:cNvSpPr>
              <a:spLocks/>
            </p:cNvSpPr>
            <p:nvPr/>
          </p:nvSpPr>
          <p:spPr bwMode="auto">
            <a:xfrm rot="19193214">
              <a:off x="8914411" y="2787379"/>
              <a:ext cx="1020763" cy="1022350"/>
            </a:xfrm>
            <a:custGeom>
              <a:avLst/>
              <a:gdLst>
                <a:gd name="T0" fmla="*/ 352 w 429"/>
                <a:gd name="T1" fmla="*/ 353 h 429"/>
                <a:gd name="T2" fmla="*/ 76 w 429"/>
                <a:gd name="T3" fmla="*/ 353 h 429"/>
                <a:gd name="T4" fmla="*/ 76 w 429"/>
                <a:gd name="T5" fmla="*/ 77 h 429"/>
                <a:gd name="T6" fmla="*/ 352 w 429"/>
                <a:gd name="T7" fmla="*/ 77 h 429"/>
                <a:gd name="T8" fmla="*/ 352 w 429"/>
                <a:gd name="T9" fmla="*/ 353 h 429"/>
              </a:gdLst>
              <a:ahLst/>
              <a:cxnLst>
                <a:cxn ang="0">
                  <a:pos x="T0" y="T1"/>
                </a:cxn>
                <a:cxn ang="0">
                  <a:pos x="T2" y="T3"/>
                </a:cxn>
                <a:cxn ang="0">
                  <a:pos x="T4" y="T5"/>
                </a:cxn>
                <a:cxn ang="0">
                  <a:pos x="T6" y="T7"/>
                </a:cxn>
                <a:cxn ang="0">
                  <a:pos x="T8" y="T9"/>
                </a:cxn>
              </a:cxnLst>
              <a:rect l="0" t="0" r="r" b="b"/>
              <a:pathLst>
                <a:path w="429" h="429">
                  <a:moveTo>
                    <a:pt x="352" y="353"/>
                  </a:moveTo>
                  <a:cubicBezTo>
                    <a:pt x="276" y="429"/>
                    <a:pt x="152" y="429"/>
                    <a:pt x="76" y="353"/>
                  </a:cubicBezTo>
                  <a:cubicBezTo>
                    <a:pt x="0" y="277"/>
                    <a:pt x="0" y="153"/>
                    <a:pt x="76" y="77"/>
                  </a:cubicBezTo>
                  <a:cubicBezTo>
                    <a:pt x="152" y="0"/>
                    <a:pt x="276" y="0"/>
                    <a:pt x="352" y="77"/>
                  </a:cubicBezTo>
                  <a:cubicBezTo>
                    <a:pt x="429" y="153"/>
                    <a:pt x="429" y="277"/>
                    <a:pt x="352" y="35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1" name="Group 21">
            <a:extLst>
              <a:ext uri="{FF2B5EF4-FFF2-40B4-BE49-F238E27FC236}">
                <a16:creationId xmlns="" xmlns:a16="http://schemas.microsoft.com/office/drawing/2014/main" id="{52CE332F-2D75-42A8-81EB-A76B10974C59}"/>
              </a:ext>
            </a:extLst>
          </p:cNvPr>
          <p:cNvGrpSpPr/>
          <p:nvPr userDrawn="1"/>
        </p:nvGrpSpPr>
        <p:grpSpPr>
          <a:xfrm>
            <a:off x="2040357" y="3682587"/>
            <a:ext cx="511175" cy="512763"/>
            <a:chOff x="5251451" y="2205038"/>
            <a:chExt cx="511175" cy="512763"/>
          </a:xfrm>
          <a:solidFill>
            <a:schemeClr val="bg1">
              <a:lumMod val="65000"/>
            </a:schemeClr>
          </a:solidFill>
        </p:grpSpPr>
        <p:sp>
          <p:nvSpPr>
            <p:cNvPr id="22" name="Freeform 12">
              <a:extLst>
                <a:ext uri="{FF2B5EF4-FFF2-40B4-BE49-F238E27FC236}">
                  <a16:creationId xmlns="" xmlns:a16="http://schemas.microsoft.com/office/drawing/2014/main" id="{7BE12E0A-17C3-4448-B7B4-15B665F8153A}"/>
                </a:ext>
              </a:extLst>
            </p:cNvPr>
            <p:cNvSpPr>
              <a:spLocks noEditPoints="1"/>
            </p:cNvSpPr>
            <p:nvPr/>
          </p:nvSpPr>
          <p:spPr bwMode="auto">
            <a:xfrm>
              <a:off x="5251451" y="2205038"/>
              <a:ext cx="511175" cy="512763"/>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3" name="Freeform 13">
              <a:extLst>
                <a:ext uri="{FF2B5EF4-FFF2-40B4-BE49-F238E27FC236}">
                  <a16:creationId xmlns="" xmlns:a16="http://schemas.microsoft.com/office/drawing/2014/main" id="{1347DCDC-CF75-4CEA-A1A9-FFBF9368B3AE}"/>
                </a:ext>
              </a:extLst>
            </p:cNvPr>
            <p:cNvSpPr>
              <a:spLocks/>
            </p:cNvSpPr>
            <p:nvPr/>
          </p:nvSpPr>
          <p:spPr bwMode="auto">
            <a:xfrm>
              <a:off x="5316539" y="2270125"/>
              <a:ext cx="382588" cy="206375"/>
            </a:xfrm>
            <a:custGeom>
              <a:avLst/>
              <a:gdLst>
                <a:gd name="T0" fmla="*/ 96 w 192"/>
                <a:gd name="T1" fmla="*/ 0 h 104"/>
                <a:gd name="T2" fmla="*/ 28 w 192"/>
                <a:gd name="T3" fmla="*/ 28 h 104"/>
                <a:gd name="T4" fmla="*/ 0 w 192"/>
                <a:gd name="T5" fmla="*/ 96 h 104"/>
                <a:gd name="T6" fmla="*/ 8 w 192"/>
                <a:gd name="T7" fmla="*/ 104 h 104"/>
                <a:gd name="T8" fmla="*/ 16 w 192"/>
                <a:gd name="T9" fmla="*/ 96 h 104"/>
                <a:gd name="T10" fmla="*/ 39 w 192"/>
                <a:gd name="T11" fmla="*/ 39 h 104"/>
                <a:gd name="T12" fmla="*/ 96 w 192"/>
                <a:gd name="T13" fmla="*/ 16 h 104"/>
                <a:gd name="T14" fmla="*/ 153 w 192"/>
                <a:gd name="T15" fmla="*/ 39 h 104"/>
                <a:gd name="T16" fmla="*/ 176 w 192"/>
                <a:gd name="T17" fmla="*/ 96 h 104"/>
                <a:gd name="T18" fmla="*/ 184 w 192"/>
                <a:gd name="T19" fmla="*/ 104 h 104"/>
                <a:gd name="T20" fmla="*/ 192 w 192"/>
                <a:gd name="T21" fmla="*/ 96 h 104"/>
                <a:gd name="T22" fmla="*/ 164 w 192"/>
                <a:gd name="T23" fmla="*/ 28 h 104"/>
                <a:gd name="T24" fmla="*/ 96 w 192"/>
                <a:gd name="T2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04">
                  <a:moveTo>
                    <a:pt x="96" y="0"/>
                  </a:moveTo>
                  <a:cubicBezTo>
                    <a:pt x="70" y="0"/>
                    <a:pt x="46" y="10"/>
                    <a:pt x="28" y="28"/>
                  </a:cubicBezTo>
                  <a:cubicBezTo>
                    <a:pt x="10" y="46"/>
                    <a:pt x="0" y="70"/>
                    <a:pt x="0" y="96"/>
                  </a:cubicBezTo>
                  <a:cubicBezTo>
                    <a:pt x="0" y="100"/>
                    <a:pt x="4" y="104"/>
                    <a:pt x="8" y="104"/>
                  </a:cubicBezTo>
                  <a:cubicBezTo>
                    <a:pt x="12" y="104"/>
                    <a:pt x="16" y="100"/>
                    <a:pt x="16" y="96"/>
                  </a:cubicBezTo>
                  <a:cubicBezTo>
                    <a:pt x="16" y="75"/>
                    <a:pt x="24" y="55"/>
                    <a:pt x="39" y="39"/>
                  </a:cubicBezTo>
                  <a:cubicBezTo>
                    <a:pt x="55" y="24"/>
                    <a:pt x="75" y="16"/>
                    <a:pt x="96" y="16"/>
                  </a:cubicBezTo>
                  <a:cubicBezTo>
                    <a:pt x="117" y="16"/>
                    <a:pt x="137" y="24"/>
                    <a:pt x="153" y="39"/>
                  </a:cubicBezTo>
                  <a:cubicBezTo>
                    <a:pt x="168" y="55"/>
                    <a:pt x="176" y="75"/>
                    <a:pt x="176" y="96"/>
                  </a:cubicBezTo>
                  <a:cubicBezTo>
                    <a:pt x="176" y="100"/>
                    <a:pt x="180" y="104"/>
                    <a:pt x="184" y="104"/>
                  </a:cubicBezTo>
                  <a:cubicBezTo>
                    <a:pt x="188" y="104"/>
                    <a:pt x="192" y="100"/>
                    <a:pt x="192" y="96"/>
                  </a:cubicBezTo>
                  <a:cubicBezTo>
                    <a:pt x="192" y="70"/>
                    <a:pt x="182" y="46"/>
                    <a:pt x="164" y="28"/>
                  </a:cubicBezTo>
                  <a:cubicBezTo>
                    <a:pt x="146" y="10"/>
                    <a:pt x="122" y="0"/>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4" name="Freeform 14">
              <a:extLst>
                <a:ext uri="{FF2B5EF4-FFF2-40B4-BE49-F238E27FC236}">
                  <a16:creationId xmlns="" xmlns:a16="http://schemas.microsoft.com/office/drawing/2014/main" id="{96657C35-80BA-4276-A069-92A2ABD75951}"/>
                </a:ext>
              </a:extLst>
            </p:cNvPr>
            <p:cNvSpPr>
              <a:spLocks/>
            </p:cNvSpPr>
            <p:nvPr/>
          </p:nvSpPr>
          <p:spPr bwMode="auto">
            <a:xfrm>
              <a:off x="5426076" y="2395538"/>
              <a:ext cx="117475" cy="122238"/>
            </a:xfrm>
            <a:custGeom>
              <a:avLst/>
              <a:gdLst>
                <a:gd name="T0" fmla="*/ 41 w 59"/>
                <a:gd name="T1" fmla="*/ 29 h 61"/>
                <a:gd name="T2" fmla="*/ 38 w 59"/>
                <a:gd name="T3" fmla="*/ 29 h 61"/>
                <a:gd name="T4" fmla="*/ 15 w 59"/>
                <a:gd name="T5" fmla="*/ 4 h 61"/>
                <a:gd name="T6" fmla="*/ 4 w 59"/>
                <a:gd name="T7" fmla="*/ 3 h 61"/>
                <a:gd name="T8" fmla="*/ 3 w 59"/>
                <a:gd name="T9" fmla="*/ 14 h 61"/>
                <a:gd name="T10" fmla="*/ 26 w 59"/>
                <a:gd name="T11" fmla="*/ 40 h 61"/>
                <a:gd name="T12" fmla="*/ 25 w 59"/>
                <a:gd name="T13" fmla="*/ 45 h 61"/>
                <a:gd name="T14" fmla="*/ 30 w 59"/>
                <a:gd name="T15" fmla="*/ 56 h 61"/>
                <a:gd name="T16" fmla="*/ 41 w 59"/>
                <a:gd name="T17" fmla="*/ 61 h 61"/>
                <a:gd name="T18" fmla="*/ 52 w 59"/>
                <a:gd name="T19" fmla="*/ 56 h 61"/>
                <a:gd name="T20" fmla="*/ 52 w 59"/>
                <a:gd name="T21" fmla="*/ 34 h 61"/>
                <a:gd name="T22" fmla="*/ 41 w 59"/>
                <a:gd name="T2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61">
                  <a:moveTo>
                    <a:pt x="41" y="29"/>
                  </a:moveTo>
                  <a:cubicBezTo>
                    <a:pt x="40" y="29"/>
                    <a:pt x="39" y="29"/>
                    <a:pt x="38" y="29"/>
                  </a:cubicBezTo>
                  <a:cubicBezTo>
                    <a:pt x="15" y="4"/>
                    <a:pt x="15" y="4"/>
                    <a:pt x="15" y="4"/>
                  </a:cubicBezTo>
                  <a:cubicBezTo>
                    <a:pt x="12" y="0"/>
                    <a:pt x="7" y="0"/>
                    <a:pt x="4" y="3"/>
                  </a:cubicBezTo>
                  <a:cubicBezTo>
                    <a:pt x="0" y="6"/>
                    <a:pt x="0" y="11"/>
                    <a:pt x="3" y="14"/>
                  </a:cubicBezTo>
                  <a:cubicBezTo>
                    <a:pt x="26" y="40"/>
                    <a:pt x="26" y="40"/>
                    <a:pt x="26" y="40"/>
                  </a:cubicBezTo>
                  <a:cubicBezTo>
                    <a:pt x="25" y="42"/>
                    <a:pt x="25" y="43"/>
                    <a:pt x="25" y="45"/>
                  </a:cubicBezTo>
                  <a:cubicBezTo>
                    <a:pt x="25" y="49"/>
                    <a:pt x="27" y="53"/>
                    <a:pt x="30" y="56"/>
                  </a:cubicBezTo>
                  <a:cubicBezTo>
                    <a:pt x="33" y="59"/>
                    <a:pt x="37" y="61"/>
                    <a:pt x="41" y="61"/>
                  </a:cubicBezTo>
                  <a:cubicBezTo>
                    <a:pt x="45" y="61"/>
                    <a:pt x="49" y="59"/>
                    <a:pt x="52" y="56"/>
                  </a:cubicBezTo>
                  <a:cubicBezTo>
                    <a:pt x="59" y="50"/>
                    <a:pt x="59" y="40"/>
                    <a:pt x="52" y="34"/>
                  </a:cubicBezTo>
                  <a:cubicBezTo>
                    <a:pt x="49" y="31"/>
                    <a:pt x="45" y="29"/>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5" name="Group 25">
            <a:extLst>
              <a:ext uri="{FF2B5EF4-FFF2-40B4-BE49-F238E27FC236}">
                <a16:creationId xmlns="" xmlns:a16="http://schemas.microsoft.com/office/drawing/2014/main" id="{B16F526B-488C-4ECF-A3B6-15BA0D136C62}"/>
              </a:ext>
            </a:extLst>
          </p:cNvPr>
          <p:cNvGrpSpPr/>
          <p:nvPr userDrawn="1"/>
        </p:nvGrpSpPr>
        <p:grpSpPr>
          <a:xfrm>
            <a:off x="3643994" y="2858329"/>
            <a:ext cx="511175" cy="382588"/>
            <a:chOff x="10999789" y="4532313"/>
            <a:chExt cx="511175" cy="382588"/>
          </a:xfrm>
          <a:solidFill>
            <a:schemeClr val="bg1">
              <a:lumMod val="65000"/>
            </a:schemeClr>
          </a:solidFill>
        </p:grpSpPr>
        <p:sp>
          <p:nvSpPr>
            <p:cNvPr id="26" name="Freeform 62">
              <a:extLst>
                <a:ext uri="{FF2B5EF4-FFF2-40B4-BE49-F238E27FC236}">
                  <a16:creationId xmlns="" xmlns:a16="http://schemas.microsoft.com/office/drawing/2014/main" id="{8A6DA8A3-464C-43EF-8277-76E9172EB0A9}"/>
                </a:ext>
              </a:extLst>
            </p:cNvPr>
            <p:cNvSpPr>
              <a:spLocks noEditPoints="1"/>
            </p:cNvSpPr>
            <p:nvPr/>
          </p:nvSpPr>
          <p:spPr bwMode="auto">
            <a:xfrm>
              <a:off x="10999789" y="4611688"/>
              <a:ext cx="447675" cy="303213"/>
            </a:xfrm>
            <a:custGeom>
              <a:avLst/>
              <a:gdLst>
                <a:gd name="T0" fmla="*/ 199 w 224"/>
                <a:gd name="T1" fmla="*/ 85 h 152"/>
                <a:gd name="T2" fmla="*/ 199 w 224"/>
                <a:gd name="T3" fmla="*/ 84 h 152"/>
                <a:gd name="T4" fmla="*/ 216 w 224"/>
                <a:gd name="T5" fmla="*/ 52 h 152"/>
                <a:gd name="T6" fmla="*/ 168 w 224"/>
                <a:gd name="T7" fmla="*/ 0 h 152"/>
                <a:gd name="T8" fmla="*/ 131 w 224"/>
                <a:gd name="T9" fmla="*/ 17 h 152"/>
                <a:gd name="T10" fmla="*/ 116 w 224"/>
                <a:gd name="T11" fmla="*/ 16 h 152"/>
                <a:gd name="T12" fmla="*/ 46 w 224"/>
                <a:gd name="T13" fmla="*/ 68 h 152"/>
                <a:gd name="T14" fmla="*/ 0 w 224"/>
                <a:gd name="T15" fmla="*/ 112 h 152"/>
                <a:gd name="T16" fmla="*/ 48 w 224"/>
                <a:gd name="T17" fmla="*/ 152 h 152"/>
                <a:gd name="T18" fmla="*/ 192 w 224"/>
                <a:gd name="T19" fmla="*/ 152 h 152"/>
                <a:gd name="T20" fmla="*/ 224 w 224"/>
                <a:gd name="T21" fmla="*/ 120 h 152"/>
                <a:gd name="T22" fmla="*/ 199 w 224"/>
                <a:gd name="T23" fmla="*/ 85 h 152"/>
                <a:gd name="T24" fmla="*/ 168 w 224"/>
                <a:gd name="T25" fmla="*/ 16 h 152"/>
                <a:gd name="T26" fmla="*/ 200 w 224"/>
                <a:gd name="T27" fmla="*/ 52 h 152"/>
                <a:gd name="T28" fmla="*/ 195 w 224"/>
                <a:gd name="T29" fmla="*/ 66 h 152"/>
                <a:gd name="T30" fmla="*/ 150 w 224"/>
                <a:gd name="T31" fmla="*/ 22 h 152"/>
                <a:gd name="T32" fmla="*/ 168 w 224"/>
                <a:gd name="T33" fmla="*/ 16 h 152"/>
                <a:gd name="T34" fmla="*/ 192 w 224"/>
                <a:gd name="T35" fmla="*/ 136 h 152"/>
                <a:gd name="T36" fmla="*/ 48 w 224"/>
                <a:gd name="T37" fmla="*/ 136 h 152"/>
                <a:gd name="T38" fmla="*/ 16 w 224"/>
                <a:gd name="T39" fmla="*/ 112 h 152"/>
                <a:gd name="T40" fmla="*/ 33 w 224"/>
                <a:gd name="T41" fmla="*/ 88 h 152"/>
                <a:gd name="T42" fmla="*/ 52 w 224"/>
                <a:gd name="T43" fmla="*/ 84 h 152"/>
                <a:gd name="T44" fmla="*/ 58 w 224"/>
                <a:gd name="T45" fmla="*/ 84 h 152"/>
                <a:gd name="T46" fmla="*/ 60 w 224"/>
                <a:gd name="T47" fmla="*/ 79 h 152"/>
                <a:gd name="T48" fmla="*/ 116 w 224"/>
                <a:gd name="T49" fmla="*/ 32 h 152"/>
                <a:gd name="T50" fmla="*/ 184 w 224"/>
                <a:gd name="T51" fmla="*/ 92 h 152"/>
                <a:gd name="T52" fmla="*/ 184 w 224"/>
                <a:gd name="T53" fmla="*/ 100 h 152"/>
                <a:gd name="T54" fmla="*/ 192 w 224"/>
                <a:gd name="T55" fmla="*/ 100 h 152"/>
                <a:gd name="T56" fmla="*/ 208 w 224"/>
                <a:gd name="T57" fmla="*/ 120 h 152"/>
                <a:gd name="T58" fmla="*/ 192 w 224"/>
                <a:gd name="T5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4" h="152">
                  <a:moveTo>
                    <a:pt x="199" y="85"/>
                  </a:moveTo>
                  <a:cubicBezTo>
                    <a:pt x="199" y="85"/>
                    <a:pt x="199" y="85"/>
                    <a:pt x="199" y="84"/>
                  </a:cubicBezTo>
                  <a:cubicBezTo>
                    <a:pt x="208" y="77"/>
                    <a:pt x="216" y="68"/>
                    <a:pt x="216" y="52"/>
                  </a:cubicBezTo>
                  <a:cubicBezTo>
                    <a:pt x="216" y="24"/>
                    <a:pt x="194" y="0"/>
                    <a:pt x="168" y="0"/>
                  </a:cubicBezTo>
                  <a:cubicBezTo>
                    <a:pt x="154" y="0"/>
                    <a:pt x="141" y="6"/>
                    <a:pt x="131" y="17"/>
                  </a:cubicBezTo>
                  <a:cubicBezTo>
                    <a:pt x="126" y="16"/>
                    <a:pt x="121" y="16"/>
                    <a:pt x="116" y="16"/>
                  </a:cubicBezTo>
                  <a:cubicBezTo>
                    <a:pt x="83" y="16"/>
                    <a:pt x="60" y="33"/>
                    <a:pt x="46" y="68"/>
                  </a:cubicBezTo>
                  <a:cubicBezTo>
                    <a:pt x="28" y="70"/>
                    <a:pt x="0" y="81"/>
                    <a:pt x="0" y="112"/>
                  </a:cubicBezTo>
                  <a:cubicBezTo>
                    <a:pt x="0" y="132"/>
                    <a:pt x="15" y="152"/>
                    <a:pt x="48" y="152"/>
                  </a:cubicBezTo>
                  <a:cubicBezTo>
                    <a:pt x="192" y="152"/>
                    <a:pt x="192" y="152"/>
                    <a:pt x="192" y="152"/>
                  </a:cubicBezTo>
                  <a:cubicBezTo>
                    <a:pt x="214" y="152"/>
                    <a:pt x="224" y="142"/>
                    <a:pt x="224" y="120"/>
                  </a:cubicBezTo>
                  <a:cubicBezTo>
                    <a:pt x="224" y="101"/>
                    <a:pt x="215" y="88"/>
                    <a:pt x="199" y="85"/>
                  </a:cubicBezTo>
                  <a:close/>
                  <a:moveTo>
                    <a:pt x="168" y="16"/>
                  </a:moveTo>
                  <a:cubicBezTo>
                    <a:pt x="186" y="16"/>
                    <a:pt x="200" y="35"/>
                    <a:pt x="200" y="52"/>
                  </a:cubicBezTo>
                  <a:cubicBezTo>
                    <a:pt x="200" y="58"/>
                    <a:pt x="199" y="62"/>
                    <a:pt x="195" y="66"/>
                  </a:cubicBezTo>
                  <a:cubicBezTo>
                    <a:pt x="187" y="45"/>
                    <a:pt x="171" y="30"/>
                    <a:pt x="150" y="22"/>
                  </a:cubicBezTo>
                  <a:cubicBezTo>
                    <a:pt x="155" y="18"/>
                    <a:pt x="161" y="16"/>
                    <a:pt x="168" y="16"/>
                  </a:cubicBezTo>
                  <a:close/>
                  <a:moveTo>
                    <a:pt x="192" y="136"/>
                  </a:moveTo>
                  <a:cubicBezTo>
                    <a:pt x="48" y="136"/>
                    <a:pt x="48" y="136"/>
                    <a:pt x="48" y="136"/>
                  </a:cubicBezTo>
                  <a:cubicBezTo>
                    <a:pt x="24" y="136"/>
                    <a:pt x="16" y="124"/>
                    <a:pt x="16" y="112"/>
                  </a:cubicBezTo>
                  <a:cubicBezTo>
                    <a:pt x="16" y="101"/>
                    <a:pt x="21" y="93"/>
                    <a:pt x="33" y="88"/>
                  </a:cubicBezTo>
                  <a:cubicBezTo>
                    <a:pt x="42" y="84"/>
                    <a:pt x="52" y="84"/>
                    <a:pt x="52" y="84"/>
                  </a:cubicBezTo>
                  <a:cubicBezTo>
                    <a:pt x="58" y="84"/>
                    <a:pt x="58" y="84"/>
                    <a:pt x="58" y="84"/>
                  </a:cubicBezTo>
                  <a:cubicBezTo>
                    <a:pt x="60" y="79"/>
                    <a:pt x="60" y="79"/>
                    <a:pt x="60" y="79"/>
                  </a:cubicBezTo>
                  <a:cubicBezTo>
                    <a:pt x="71" y="46"/>
                    <a:pt x="88" y="32"/>
                    <a:pt x="116" y="32"/>
                  </a:cubicBezTo>
                  <a:cubicBezTo>
                    <a:pt x="156" y="32"/>
                    <a:pt x="182" y="55"/>
                    <a:pt x="184" y="92"/>
                  </a:cubicBezTo>
                  <a:cubicBezTo>
                    <a:pt x="184" y="100"/>
                    <a:pt x="184" y="100"/>
                    <a:pt x="184" y="100"/>
                  </a:cubicBezTo>
                  <a:cubicBezTo>
                    <a:pt x="192" y="100"/>
                    <a:pt x="192" y="100"/>
                    <a:pt x="192" y="100"/>
                  </a:cubicBezTo>
                  <a:cubicBezTo>
                    <a:pt x="205" y="100"/>
                    <a:pt x="208" y="111"/>
                    <a:pt x="208" y="120"/>
                  </a:cubicBezTo>
                  <a:cubicBezTo>
                    <a:pt x="208" y="133"/>
                    <a:pt x="205" y="136"/>
                    <a:pt x="192"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63">
              <a:extLst>
                <a:ext uri="{FF2B5EF4-FFF2-40B4-BE49-F238E27FC236}">
                  <a16:creationId xmlns="" xmlns:a16="http://schemas.microsoft.com/office/drawing/2014/main" id="{B3FAD705-44F0-498B-8C7E-106897202FFC}"/>
                </a:ext>
              </a:extLst>
            </p:cNvPr>
            <p:cNvSpPr>
              <a:spLocks/>
            </p:cNvSpPr>
            <p:nvPr/>
          </p:nvSpPr>
          <p:spPr bwMode="auto">
            <a:xfrm>
              <a:off x="11447464" y="4691063"/>
              <a:ext cx="63500" cy="31750"/>
            </a:xfrm>
            <a:custGeom>
              <a:avLst/>
              <a:gdLst>
                <a:gd name="T0" fmla="*/ 24 w 32"/>
                <a:gd name="T1" fmla="*/ 0 h 16"/>
                <a:gd name="T2" fmla="*/ 8 w 32"/>
                <a:gd name="T3" fmla="*/ 0 h 16"/>
                <a:gd name="T4" fmla="*/ 0 w 32"/>
                <a:gd name="T5" fmla="*/ 8 h 16"/>
                <a:gd name="T6" fmla="*/ 8 w 32"/>
                <a:gd name="T7" fmla="*/ 16 h 16"/>
                <a:gd name="T8" fmla="*/ 24 w 32"/>
                <a:gd name="T9" fmla="*/ 16 h 16"/>
                <a:gd name="T10" fmla="*/ 32 w 32"/>
                <a:gd name="T11" fmla="*/ 8 h 16"/>
                <a:gd name="T12" fmla="*/ 24 w 32"/>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24" y="0"/>
                  </a:moveTo>
                  <a:cubicBezTo>
                    <a:pt x="8" y="0"/>
                    <a:pt x="8" y="0"/>
                    <a:pt x="8" y="0"/>
                  </a:cubicBezTo>
                  <a:cubicBezTo>
                    <a:pt x="4" y="0"/>
                    <a:pt x="0" y="4"/>
                    <a:pt x="0" y="8"/>
                  </a:cubicBezTo>
                  <a:cubicBezTo>
                    <a:pt x="0" y="12"/>
                    <a:pt x="4" y="16"/>
                    <a:pt x="8" y="16"/>
                  </a:cubicBezTo>
                  <a:cubicBezTo>
                    <a:pt x="24" y="16"/>
                    <a:pt x="24" y="16"/>
                    <a:pt x="24" y="16"/>
                  </a:cubicBezTo>
                  <a:cubicBezTo>
                    <a:pt x="28" y="16"/>
                    <a:pt x="32" y="12"/>
                    <a:pt x="32" y="8"/>
                  </a:cubicBezTo>
                  <a:cubicBezTo>
                    <a:pt x="32" y="4"/>
                    <a:pt x="28"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64">
              <a:extLst>
                <a:ext uri="{FF2B5EF4-FFF2-40B4-BE49-F238E27FC236}">
                  <a16:creationId xmlns="" xmlns:a16="http://schemas.microsoft.com/office/drawing/2014/main" id="{13302FE1-01E2-4C19-8695-74B4E065809E}"/>
                </a:ext>
              </a:extLst>
            </p:cNvPr>
            <p:cNvSpPr>
              <a:spLocks/>
            </p:cNvSpPr>
            <p:nvPr/>
          </p:nvSpPr>
          <p:spPr bwMode="auto">
            <a:xfrm>
              <a:off x="11318876" y="4532313"/>
              <a:ext cx="31750" cy="63500"/>
            </a:xfrm>
            <a:custGeom>
              <a:avLst/>
              <a:gdLst>
                <a:gd name="T0" fmla="*/ 16 w 16"/>
                <a:gd name="T1" fmla="*/ 24 h 32"/>
                <a:gd name="T2" fmla="*/ 16 w 16"/>
                <a:gd name="T3" fmla="*/ 8 h 32"/>
                <a:gd name="T4" fmla="*/ 8 w 16"/>
                <a:gd name="T5" fmla="*/ 0 h 32"/>
                <a:gd name="T6" fmla="*/ 0 w 16"/>
                <a:gd name="T7" fmla="*/ 8 h 32"/>
                <a:gd name="T8" fmla="*/ 0 w 16"/>
                <a:gd name="T9" fmla="*/ 24 h 32"/>
                <a:gd name="T10" fmla="*/ 8 w 16"/>
                <a:gd name="T11" fmla="*/ 32 h 32"/>
                <a:gd name="T12" fmla="*/ 16 w 16"/>
                <a:gd name="T13" fmla="*/ 24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16" y="24"/>
                  </a:moveTo>
                  <a:cubicBezTo>
                    <a:pt x="16" y="8"/>
                    <a:pt x="16" y="8"/>
                    <a:pt x="16" y="8"/>
                  </a:cubicBezTo>
                  <a:cubicBezTo>
                    <a:pt x="16" y="4"/>
                    <a:pt x="12" y="0"/>
                    <a:pt x="8" y="0"/>
                  </a:cubicBezTo>
                  <a:cubicBezTo>
                    <a:pt x="4" y="0"/>
                    <a:pt x="0" y="4"/>
                    <a:pt x="0" y="8"/>
                  </a:cubicBezTo>
                  <a:cubicBezTo>
                    <a:pt x="0" y="24"/>
                    <a:pt x="0" y="24"/>
                    <a:pt x="0" y="24"/>
                  </a:cubicBezTo>
                  <a:cubicBezTo>
                    <a:pt x="0" y="28"/>
                    <a:pt x="4" y="32"/>
                    <a:pt x="8" y="32"/>
                  </a:cubicBezTo>
                  <a:cubicBezTo>
                    <a:pt x="12" y="32"/>
                    <a:pt x="16" y="28"/>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65">
              <a:extLst>
                <a:ext uri="{FF2B5EF4-FFF2-40B4-BE49-F238E27FC236}">
                  <a16:creationId xmlns="" xmlns:a16="http://schemas.microsoft.com/office/drawing/2014/main" id="{77444A75-A424-4889-9683-15CF4EA02699}"/>
                </a:ext>
              </a:extLst>
            </p:cNvPr>
            <p:cNvSpPr>
              <a:spLocks/>
            </p:cNvSpPr>
            <p:nvPr/>
          </p:nvSpPr>
          <p:spPr bwMode="auto">
            <a:xfrm>
              <a:off x="11404601" y="4560888"/>
              <a:ext cx="60325" cy="58738"/>
            </a:xfrm>
            <a:custGeom>
              <a:avLst/>
              <a:gdLst>
                <a:gd name="T0" fmla="*/ 15 w 30"/>
                <a:gd name="T1" fmla="*/ 27 h 29"/>
                <a:gd name="T2" fmla="*/ 27 w 30"/>
                <a:gd name="T3" fmla="*/ 15 h 29"/>
                <a:gd name="T4" fmla="*/ 27 w 30"/>
                <a:gd name="T5" fmla="*/ 3 h 29"/>
                <a:gd name="T6" fmla="*/ 15 w 30"/>
                <a:gd name="T7" fmla="*/ 3 h 29"/>
                <a:gd name="T8" fmla="*/ 3 w 30"/>
                <a:gd name="T9" fmla="*/ 15 h 29"/>
                <a:gd name="T10" fmla="*/ 3 w 30"/>
                <a:gd name="T11" fmla="*/ 27 h 29"/>
                <a:gd name="T12" fmla="*/ 9 w 30"/>
                <a:gd name="T13" fmla="*/ 29 h 29"/>
                <a:gd name="T14" fmla="*/ 15 w 30"/>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15" y="27"/>
                  </a:moveTo>
                  <a:cubicBezTo>
                    <a:pt x="27" y="15"/>
                    <a:pt x="27" y="15"/>
                    <a:pt x="27" y="15"/>
                  </a:cubicBezTo>
                  <a:cubicBezTo>
                    <a:pt x="30" y="12"/>
                    <a:pt x="30" y="6"/>
                    <a:pt x="27" y="3"/>
                  </a:cubicBezTo>
                  <a:cubicBezTo>
                    <a:pt x="24" y="0"/>
                    <a:pt x="18" y="0"/>
                    <a:pt x="15" y="3"/>
                  </a:cubicBezTo>
                  <a:cubicBezTo>
                    <a:pt x="3" y="15"/>
                    <a:pt x="3" y="15"/>
                    <a:pt x="3" y="15"/>
                  </a:cubicBezTo>
                  <a:cubicBezTo>
                    <a:pt x="0" y="18"/>
                    <a:pt x="0" y="24"/>
                    <a:pt x="3" y="27"/>
                  </a:cubicBezTo>
                  <a:cubicBezTo>
                    <a:pt x="5" y="28"/>
                    <a:pt x="7" y="29"/>
                    <a:pt x="9" y="29"/>
                  </a:cubicBezTo>
                  <a:cubicBezTo>
                    <a:pt x="11" y="29"/>
                    <a:pt x="13" y="28"/>
                    <a:pt x="1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66">
              <a:extLst>
                <a:ext uri="{FF2B5EF4-FFF2-40B4-BE49-F238E27FC236}">
                  <a16:creationId xmlns="" xmlns:a16="http://schemas.microsoft.com/office/drawing/2014/main" id="{759734E1-66C2-4F42-9F9E-D197C216D11D}"/>
                </a:ext>
              </a:extLst>
            </p:cNvPr>
            <p:cNvSpPr>
              <a:spLocks/>
            </p:cNvSpPr>
            <p:nvPr/>
          </p:nvSpPr>
          <p:spPr bwMode="auto">
            <a:xfrm>
              <a:off x="11206164" y="4560888"/>
              <a:ext cx="58738" cy="58738"/>
            </a:xfrm>
            <a:custGeom>
              <a:avLst/>
              <a:gdLst>
                <a:gd name="T0" fmla="*/ 21 w 30"/>
                <a:gd name="T1" fmla="*/ 29 h 29"/>
                <a:gd name="T2" fmla="*/ 27 w 30"/>
                <a:gd name="T3" fmla="*/ 27 h 29"/>
                <a:gd name="T4" fmla="*/ 27 w 30"/>
                <a:gd name="T5" fmla="*/ 15 h 29"/>
                <a:gd name="T6" fmla="*/ 15 w 30"/>
                <a:gd name="T7" fmla="*/ 3 h 29"/>
                <a:gd name="T8" fmla="*/ 3 w 30"/>
                <a:gd name="T9" fmla="*/ 3 h 29"/>
                <a:gd name="T10" fmla="*/ 3 w 30"/>
                <a:gd name="T11" fmla="*/ 15 h 29"/>
                <a:gd name="T12" fmla="*/ 15 w 30"/>
                <a:gd name="T13" fmla="*/ 27 h 29"/>
                <a:gd name="T14" fmla="*/ 21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1" y="29"/>
                  </a:moveTo>
                  <a:cubicBezTo>
                    <a:pt x="23" y="29"/>
                    <a:pt x="25" y="28"/>
                    <a:pt x="27" y="27"/>
                  </a:cubicBezTo>
                  <a:cubicBezTo>
                    <a:pt x="30" y="24"/>
                    <a:pt x="30" y="18"/>
                    <a:pt x="27" y="15"/>
                  </a:cubicBezTo>
                  <a:cubicBezTo>
                    <a:pt x="15" y="3"/>
                    <a:pt x="15" y="3"/>
                    <a:pt x="15" y="3"/>
                  </a:cubicBezTo>
                  <a:cubicBezTo>
                    <a:pt x="12" y="0"/>
                    <a:pt x="6" y="0"/>
                    <a:pt x="3" y="3"/>
                  </a:cubicBezTo>
                  <a:cubicBezTo>
                    <a:pt x="0" y="6"/>
                    <a:pt x="0" y="12"/>
                    <a:pt x="3" y="15"/>
                  </a:cubicBezTo>
                  <a:cubicBezTo>
                    <a:pt x="15" y="27"/>
                    <a:pt x="15" y="27"/>
                    <a:pt x="15" y="27"/>
                  </a:cubicBezTo>
                  <a:cubicBezTo>
                    <a:pt x="17" y="28"/>
                    <a:pt x="19" y="29"/>
                    <a:pt x="2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31" name="Group 31">
            <a:extLst>
              <a:ext uri="{FF2B5EF4-FFF2-40B4-BE49-F238E27FC236}">
                <a16:creationId xmlns="" xmlns:a16="http://schemas.microsoft.com/office/drawing/2014/main" id="{4236FE4F-4F5B-4E44-9221-8EF67831730F}"/>
              </a:ext>
            </a:extLst>
          </p:cNvPr>
          <p:cNvGrpSpPr/>
          <p:nvPr userDrawn="1"/>
        </p:nvGrpSpPr>
        <p:grpSpPr>
          <a:xfrm>
            <a:off x="5000213" y="3938104"/>
            <a:ext cx="511175" cy="512763"/>
            <a:chOff x="2952751" y="2205038"/>
            <a:chExt cx="511175" cy="512763"/>
          </a:xfrm>
          <a:solidFill>
            <a:schemeClr val="bg1">
              <a:lumMod val="65000"/>
            </a:schemeClr>
          </a:solidFill>
        </p:grpSpPr>
        <p:sp>
          <p:nvSpPr>
            <p:cNvPr id="32" name="Freeform 5">
              <a:extLst>
                <a:ext uri="{FF2B5EF4-FFF2-40B4-BE49-F238E27FC236}">
                  <a16:creationId xmlns="" xmlns:a16="http://schemas.microsoft.com/office/drawing/2014/main" id="{2B8088B4-AD26-4BDF-8BC5-885C0EB57CB7}"/>
                </a:ext>
              </a:extLst>
            </p:cNvPr>
            <p:cNvSpPr>
              <a:spLocks noEditPoints="1"/>
            </p:cNvSpPr>
            <p:nvPr/>
          </p:nvSpPr>
          <p:spPr bwMode="auto">
            <a:xfrm>
              <a:off x="2952751" y="2205038"/>
              <a:ext cx="511175" cy="512763"/>
            </a:xfrm>
            <a:custGeom>
              <a:avLst/>
              <a:gdLst>
                <a:gd name="T0" fmla="*/ 34 w 256"/>
                <a:gd name="T1" fmla="*/ 160 h 256"/>
                <a:gd name="T2" fmla="*/ 18 w 256"/>
                <a:gd name="T3" fmla="*/ 194 h 256"/>
                <a:gd name="T4" fmla="*/ 50 w 256"/>
                <a:gd name="T5" fmla="*/ 238 h 256"/>
                <a:gd name="T6" fmla="*/ 82 w 256"/>
                <a:gd name="T7" fmla="*/ 217 h 256"/>
                <a:gd name="T8" fmla="*/ 96 w 256"/>
                <a:gd name="T9" fmla="*/ 248 h 256"/>
                <a:gd name="T10" fmla="*/ 152 w 256"/>
                <a:gd name="T11" fmla="*/ 256 h 256"/>
                <a:gd name="T12" fmla="*/ 160 w 256"/>
                <a:gd name="T13" fmla="*/ 222 h 256"/>
                <a:gd name="T14" fmla="*/ 194 w 256"/>
                <a:gd name="T15" fmla="*/ 238 h 256"/>
                <a:gd name="T16" fmla="*/ 238 w 256"/>
                <a:gd name="T17" fmla="*/ 206 h 256"/>
                <a:gd name="T18" fmla="*/ 217 w 256"/>
                <a:gd name="T19" fmla="*/ 174 h 256"/>
                <a:gd name="T20" fmla="*/ 248 w 256"/>
                <a:gd name="T21" fmla="*/ 160 h 256"/>
                <a:gd name="T22" fmla="*/ 256 w 256"/>
                <a:gd name="T23" fmla="*/ 104 h 256"/>
                <a:gd name="T24" fmla="*/ 222 w 256"/>
                <a:gd name="T25" fmla="*/ 96 h 256"/>
                <a:gd name="T26" fmla="*/ 238 w 256"/>
                <a:gd name="T27" fmla="*/ 62 h 256"/>
                <a:gd name="T28" fmla="*/ 206 w 256"/>
                <a:gd name="T29" fmla="*/ 18 h 256"/>
                <a:gd name="T30" fmla="*/ 174 w 256"/>
                <a:gd name="T31" fmla="*/ 39 h 256"/>
                <a:gd name="T32" fmla="*/ 160 w 256"/>
                <a:gd name="T33" fmla="*/ 8 h 256"/>
                <a:gd name="T34" fmla="*/ 104 w 256"/>
                <a:gd name="T35" fmla="*/ 0 h 256"/>
                <a:gd name="T36" fmla="*/ 96 w 256"/>
                <a:gd name="T37" fmla="*/ 34 h 256"/>
                <a:gd name="T38" fmla="*/ 62 w 256"/>
                <a:gd name="T39" fmla="*/ 18 h 256"/>
                <a:gd name="T40" fmla="*/ 18 w 256"/>
                <a:gd name="T41" fmla="*/ 50 h 256"/>
                <a:gd name="T42" fmla="*/ 39 w 256"/>
                <a:gd name="T43" fmla="*/ 82 h 256"/>
                <a:gd name="T44" fmla="*/ 8 w 256"/>
                <a:gd name="T45" fmla="*/ 96 h 256"/>
                <a:gd name="T46" fmla="*/ 0 w 256"/>
                <a:gd name="T47" fmla="*/ 152 h 256"/>
                <a:gd name="T48" fmla="*/ 16 w 256"/>
                <a:gd name="T49" fmla="*/ 112 h 256"/>
                <a:gd name="T50" fmla="*/ 48 w 256"/>
                <a:gd name="T51" fmla="*/ 107 h 256"/>
                <a:gd name="T52" fmla="*/ 54 w 256"/>
                <a:gd name="T53" fmla="*/ 74 h 256"/>
                <a:gd name="T54" fmla="*/ 56 w 256"/>
                <a:gd name="T55" fmla="*/ 35 h 256"/>
                <a:gd name="T56" fmla="*/ 83 w 256"/>
                <a:gd name="T57" fmla="*/ 56 h 256"/>
                <a:gd name="T58" fmla="*/ 112 w 256"/>
                <a:gd name="T59" fmla="*/ 40 h 256"/>
                <a:gd name="T60" fmla="*/ 144 w 256"/>
                <a:gd name="T61" fmla="*/ 16 h 256"/>
                <a:gd name="T62" fmla="*/ 149 w 256"/>
                <a:gd name="T63" fmla="*/ 48 h 256"/>
                <a:gd name="T64" fmla="*/ 182 w 256"/>
                <a:gd name="T65" fmla="*/ 54 h 256"/>
                <a:gd name="T66" fmla="*/ 221 w 256"/>
                <a:gd name="T67" fmla="*/ 56 h 256"/>
                <a:gd name="T68" fmla="*/ 200 w 256"/>
                <a:gd name="T69" fmla="*/ 83 h 256"/>
                <a:gd name="T70" fmla="*/ 216 w 256"/>
                <a:gd name="T71" fmla="*/ 112 h 256"/>
                <a:gd name="T72" fmla="*/ 240 w 256"/>
                <a:gd name="T73" fmla="*/ 144 h 256"/>
                <a:gd name="T74" fmla="*/ 208 w 256"/>
                <a:gd name="T75" fmla="*/ 149 h 256"/>
                <a:gd name="T76" fmla="*/ 202 w 256"/>
                <a:gd name="T77" fmla="*/ 182 h 256"/>
                <a:gd name="T78" fmla="*/ 200 w 256"/>
                <a:gd name="T79" fmla="*/ 221 h 256"/>
                <a:gd name="T80" fmla="*/ 173 w 256"/>
                <a:gd name="T81" fmla="*/ 200 h 256"/>
                <a:gd name="T82" fmla="*/ 144 w 256"/>
                <a:gd name="T83" fmla="*/ 216 h 256"/>
                <a:gd name="T84" fmla="*/ 112 w 256"/>
                <a:gd name="T85" fmla="*/ 240 h 256"/>
                <a:gd name="T86" fmla="*/ 107 w 256"/>
                <a:gd name="T87" fmla="*/ 208 h 256"/>
                <a:gd name="T88" fmla="*/ 74 w 256"/>
                <a:gd name="T89" fmla="*/ 202 h 256"/>
                <a:gd name="T90" fmla="*/ 35 w 256"/>
                <a:gd name="T91" fmla="*/ 200 h 256"/>
                <a:gd name="T92" fmla="*/ 56 w 256"/>
                <a:gd name="T93" fmla="*/ 173 h 256"/>
                <a:gd name="T94" fmla="*/ 40 w 256"/>
                <a:gd name="T95" fmla="*/ 144 h 256"/>
                <a:gd name="T96" fmla="*/ 16 w 256"/>
                <a:gd name="T97"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8" y="160"/>
                  </a:moveTo>
                  <a:cubicBezTo>
                    <a:pt x="34" y="160"/>
                    <a:pt x="34" y="160"/>
                    <a:pt x="34" y="160"/>
                  </a:cubicBezTo>
                  <a:cubicBezTo>
                    <a:pt x="39" y="174"/>
                    <a:pt x="39" y="174"/>
                    <a:pt x="39" y="174"/>
                  </a:cubicBezTo>
                  <a:cubicBezTo>
                    <a:pt x="18" y="194"/>
                    <a:pt x="18" y="194"/>
                    <a:pt x="18" y="194"/>
                  </a:cubicBezTo>
                  <a:cubicBezTo>
                    <a:pt x="15" y="197"/>
                    <a:pt x="15" y="203"/>
                    <a:pt x="18" y="206"/>
                  </a:cubicBezTo>
                  <a:cubicBezTo>
                    <a:pt x="50" y="238"/>
                    <a:pt x="50" y="238"/>
                    <a:pt x="50" y="238"/>
                  </a:cubicBezTo>
                  <a:cubicBezTo>
                    <a:pt x="53" y="241"/>
                    <a:pt x="59" y="241"/>
                    <a:pt x="62" y="238"/>
                  </a:cubicBezTo>
                  <a:cubicBezTo>
                    <a:pt x="82" y="217"/>
                    <a:pt x="82" y="217"/>
                    <a:pt x="82" y="217"/>
                  </a:cubicBezTo>
                  <a:cubicBezTo>
                    <a:pt x="96" y="222"/>
                    <a:pt x="96" y="222"/>
                    <a:pt x="96" y="222"/>
                  </a:cubicBezTo>
                  <a:cubicBezTo>
                    <a:pt x="96" y="248"/>
                    <a:pt x="96" y="248"/>
                    <a:pt x="96" y="248"/>
                  </a:cubicBezTo>
                  <a:cubicBezTo>
                    <a:pt x="96" y="252"/>
                    <a:pt x="100" y="256"/>
                    <a:pt x="104" y="256"/>
                  </a:cubicBezTo>
                  <a:cubicBezTo>
                    <a:pt x="152" y="256"/>
                    <a:pt x="152" y="256"/>
                    <a:pt x="152" y="256"/>
                  </a:cubicBezTo>
                  <a:cubicBezTo>
                    <a:pt x="156" y="256"/>
                    <a:pt x="160" y="252"/>
                    <a:pt x="160" y="248"/>
                  </a:cubicBezTo>
                  <a:cubicBezTo>
                    <a:pt x="160" y="222"/>
                    <a:pt x="160" y="222"/>
                    <a:pt x="160" y="222"/>
                  </a:cubicBezTo>
                  <a:cubicBezTo>
                    <a:pt x="174" y="217"/>
                    <a:pt x="174" y="217"/>
                    <a:pt x="174" y="217"/>
                  </a:cubicBezTo>
                  <a:cubicBezTo>
                    <a:pt x="194" y="238"/>
                    <a:pt x="194" y="238"/>
                    <a:pt x="194" y="238"/>
                  </a:cubicBezTo>
                  <a:cubicBezTo>
                    <a:pt x="197" y="241"/>
                    <a:pt x="203" y="241"/>
                    <a:pt x="206" y="238"/>
                  </a:cubicBezTo>
                  <a:cubicBezTo>
                    <a:pt x="238" y="206"/>
                    <a:pt x="238" y="206"/>
                    <a:pt x="238" y="206"/>
                  </a:cubicBezTo>
                  <a:cubicBezTo>
                    <a:pt x="241" y="203"/>
                    <a:pt x="241" y="197"/>
                    <a:pt x="238" y="194"/>
                  </a:cubicBezTo>
                  <a:cubicBezTo>
                    <a:pt x="217" y="174"/>
                    <a:pt x="217" y="174"/>
                    <a:pt x="217" y="174"/>
                  </a:cubicBezTo>
                  <a:cubicBezTo>
                    <a:pt x="222" y="160"/>
                    <a:pt x="222" y="160"/>
                    <a:pt x="222" y="160"/>
                  </a:cubicBezTo>
                  <a:cubicBezTo>
                    <a:pt x="248" y="160"/>
                    <a:pt x="248" y="160"/>
                    <a:pt x="248" y="160"/>
                  </a:cubicBezTo>
                  <a:cubicBezTo>
                    <a:pt x="252" y="160"/>
                    <a:pt x="256" y="156"/>
                    <a:pt x="256" y="152"/>
                  </a:cubicBezTo>
                  <a:cubicBezTo>
                    <a:pt x="256" y="104"/>
                    <a:pt x="256" y="104"/>
                    <a:pt x="256" y="104"/>
                  </a:cubicBezTo>
                  <a:cubicBezTo>
                    <a:pt x="256" y="100"/>
                    <a:pt x="252" y="96"/>
                    <a:pt x="248" y="96"/>
                  </a:cubicBezTo>
                  <a:cubicBezTo>
                    <a:pt x="222" y="96"/>
                    <a:pt x="222" y="96"/>
                    <a:pt x="222" y="96"/>
                  </a:cubicBezTo>
                  <a:cubicBezTo>
                    <a:pt x="217" y="82"/>
                    <a:pt x="217" y="82"/>
                    <a:pt x="217" y="82"/>
                  </a:cubicBezTo>
                  <a:cubicBezTo>
                    <a:pt x="238" y="62"/>
                    <a:pt x="238" y="62"/>
                    <a:pt x="238" y="62"/>
                  </a:cubicBezTo>
                  <a:cubicBezTo>
                    <a:pt x="241" y="59"/>
                    <a:pt x="241" y="53"/>
                    <a:pt x="238" y="50"/>
                  </a:cubicBezTo>
                  <a:cubicBezTo>
                    <a:pt x="206" y="18"/>
                    <a:pt x="206" y="18"/>
                    <a:pt x="206" y="18"/>
                  </a:cubicBezTo>
                  <a:cubicBezTo>
                    <a:pt x="203" y="15"/>
                    <a:pt x="197" y="15"/>
                    <a:pt x="194" y="18"/>
                  </a:cubicBezTo>
                  <a:cubicBezTo>
                    <a:pt x="174" y="39"/>
                    <a:pt x="174" y="39"/>
                    <a:pt x="174" y="39"/>
                  </a:cubicBezTo>
                  <a:cubicBezTo>
                    <a:pt x="160" y="34"/>
                    <a:pt x="160" y="34"/>
                    <a:pt x="160" y="34"/>
                  </a:cubicBezTo>
                  <a:cubicBezTo>
                    <a:pt x="160" y="8"/>
                    <a:pt x="160" y="8"/>
                    <a:pt x="160" y="8"/>
                  </a:cubicBezTo>
                  <a:cubicBezTo>
                    <a:pt x="160" y="4"/>
                    <a:pt x="156" y="0"/>
                    <a:pt x="152" y="0"/>
                  </a:cubicBezTo>
                  <a:cubicBezTo>
                    <a:pt x="104" y="0"/>
                    <a:pt x="104" y="0"/>
                    <a:pt x="104" y="0"/>
                  </a:cubicBezTo>
                  <a:cubicBezTo>
                    <a:pt x="100" y="0"/>
                    <a:pt x="96" y="4"/>
                    <a:pt x="96" y="8"/>
                  </a:cubicBezTo>
                  <a:cubicBezTo>
                    <a:pt x="96" y="34"/>
                    <a:pt x="96" y="34"/>
                    <a:pt x="96" y="34"/>
                  </a:cubicBezTo>
                  <a:cubicBezTo>
                    <a:pt x="82" y="39"/>
                    <a:pt x="82" y="39"/>
                    <a:pt x="82" y="39"/>
                  </a:cubicBezTo>
                  <a:cubicBezTo>
                    <a:pt x="62" y="18"/>
                    <a:pt x="62" y="18"/>
                    <a:pt x="62" y="18"/>
                  </a:cubicBezTo>
                  <a:cubicBezTo>
                    <a:pt x="59" y="15"/>
                    <a:pt x="53" y="15"/>
                    <a:pt x="50" y="18"/>
                  </a:cubicBezTo>
                  <a:cubicBezTo>
                    <a:pt x="18" y="50"/>
                    <a:pt x="18" y="50"/>
                    <a:pt x="18" y="50"/>
                  </a:cubicBezTo>
                  <a:cubicBezTo>
                    <a:pt x="15" y="53"/>
                    <a:pt x="15" y="59"/>
                    <a:pt x="18" y="62"/>
                  </a:cubicBezTo>
                  <a:cubicBezTo>
                    <a:pt x="39" y="82"/>
                    <a:pt x="39" y="82"/>
                    <a:pt x="39" y="82"/>
                  </a:cubicBezTo>
                  <a:cubicBezTo>
                    <a:pt x="34" y="96"/>
                    <a:pt x="34" y="96"/>
                    <a:pt x="34" y="96"/>
                  </a:cubicBezTo>
                  <a:cubicBezTo>
                    <a:pt x="8" y="96"/>
                    <a:pt x="8" y="96"/>
                    <a:pt x="8" y="96"/>
                  </a:cubicBezTo>
                  <a:cubicBezTo>
                    <a:pt x="4" y="96"/>
                    <a:pt x="0" y="100"/>
                    <a:pt x="0" y="104"/>
                  </a:cubicBezTo>
                  <a:cubicBezTo>
                    <a:pt x="0" y="152"/>
                    <a:pt x="0" y="152"/>
                    <a:pt x="0" y="152"/>
                  </a:cubicBezTo>
                  <a:cubicBezTo>
                    <a:pt x="0" y="156"/>
                    <a:pt x="4" y="160"/>
                    <a:pt x="8" y="160"/>
                  </a:cubicBezTo>
                  <a:close/>
                  <a:moveTo>
                    <a:pt x="16" y="112"/>
                  </a:moveTo>
                  <a:cubicBezTo>
                    <a:pt x="40" y="112"/>
                    <a:pt x="40" y="112"/>
                    <a:pt x="40" y="112"/>
                  </a:cubicBezTo>
                  <a:cubicBezTo>
                    <a:pt x="43" y="112"/>
                    <a:pt x="47" y="110"/>
                    <a:pt x="48" y="107"/>
                  </a:cubicBezTo>
                  <a:cubicBezTo>
                    <a:pt x="56" y="83"/>
                    <a:pt x="56" y="83"/>
                    <a:pt x="56" y="83"/>
                  </a:cubicBezTo>
                  <a:cubicBezTo>
                    <a:pt x="57" y="80"/>
                    <a:pt x="56" y="76"/>
                    <a:pt x="54" y="74"/>
                  </a:cubicBezTo>
                  <a:cubicBezTo>
                    <a:pt x="35" y="56"/>
                    <a:pt x="35" y="56"/>
                    <a:pt x="35" y="56"/>
                  </a:cubicBezTo>
                  <a:cubicBezTo>
                    <a:pt x="56" y="35"/>
                    <a:pt x="56" y="35"/>
                    <a:pt x="56" y="35"/>
                  </a:cubicBezTo>
                  <a:cubicBezTo>
                    <a:pt x="74" y="54"/>
                    <a:pt x="74" y="54"/>
                    <a:pt x="74" y="54"/>
                  </a:cubicBezTo>
                  <a:cubicBezTo>
                    <a:pt x="76" y="56"/>
                    <a:pt x="80" y="57"/>
                    <a:pt x="83" y="56"/>
                  </a:cubicBezTo>
                  <a:cubicBezTo>
                    <a:pt x="107" y="48"/>
                    <a:pt x="107" y="48"/>
                    <a:pt x="107" y="48"/>
                  </a:cubicBezTo>
                  <a:cubicBezTo>
                    <a:pt x="110" y="47"/>
                    <a:pt x="112" y="43"/>
                    <a:pt x="112" y="40"/>
                  </a:cubicBezTo>
                  <a:cubicBezTo>
                    <a:pt x="112" y="16"/>
                    <a:pt x="112" y="16"/>
                    <a:pt x="112" y="16"/>
                  </a:cubicBezTo>
                  <a:cubicBezTo>
                    <a:pt x="144" y="16"/>
                    <a:pt x="144" y="16"/>
                    <a:pt x="144" y="16"/>
                  </a:cubicBezTo>
                  <a:cubicBezTo>
                    <a:pt x="144" y="40"/>
                    <a:pt x="144" y="40"/>
                    <a:pt x="144" y="40"/>
                  </a:cubicBezTo>
                  <a:cubicBezTo>
                    <a:pt x="144" y="43"/>
                    <a:pt x="146" y="47"/>
                    <a:pt x="149" y="48"/>
                  </a:cubicBezTo>
                  <a:cubicBezTo>
                    <a:pt x="173" y="56"/>
                    <a:pt x="173" y="56"/>
                    <a:pt x="173" y="56"/>
                  </a:cubicBezTo>
                  <a:cubicBezTo>
                    <a:pt x="176" y="57"/>
                    <a:pt x="180" y="56"/>
                    <a:pt x="182" y="54"/>
                  </a:cubicBezTo>
                  <a:cubicBezTo>
                    <a:pt x="200" y="35"/>
                    <a:pt x="200" y="35"/>
                    <a:pt x="200" y="35"/>
                  </a:cubicBezTo>
                  <a:cubicBezTo>
                    <a:pt x="221" y="56"/>
                    <a:pt x="221" y="56"/>
                    <a:pt x="221" y="56"/>
                  </a:cubicBezTo>
                  <a:cubicBezTo>
                    <a:pt x="202" y="74"/>
                    <a:pt x="202" y="74"/>
                    <a:pt x="202" y="74"/>
                  </a:cubicBezTo>
                  <a:cubicBezTo>
                    <a:pt x="200" y="76"/>
                    <a:pt x="199" y="80"/>
                    <a:pt x="200" y="83"/>
                  </a:cubicBezTo>
                  <a:cubicBezTo>
                    <a:pt x="208" y="107"/>
                    <a:pt x="208" y="107"/>
                    <a:pt x="208" y="107"/>
                  </a:cubicBezTo>
                  <a:cubicBezTo>
                    <a:pt x="210" y="110"/>
                    <a:pt x="213" y="112"/>
                    <a:pt x="216" y="112"/>
                  </a:cubicBezTo>
                  <a:cubicBezTo>
                    <a:pt x="240" y="112"/>
                    <a:pt x="240" y="112"/>
                    <a:pt x="240" y="112"/>
                  </a:cubicBezTo>
                  <a:cubicBezTo>
                    <a:pt x="240" y="144"/>
                    <a:pt x="240" y="144"/>
                    <a:pt x="240" y="144"/>
                  </a:cubicBezTo>
                  <a:cubicBezTo>
                    <a:pt x="216" y="144"/>
                    <a:pt x="216" y="144"/>
                    <a:pt x="216" y="144"/>
                  </a:cubicBezTo>
                  <a:cubicBezTo>
                    <a:pt x="213" y="144"/>
                    <a:pt x="210" y="146"/>
                    <a:pt x="208" y="149"/>
                  </a:cubicBezTo>
                  <a:cubicBezTo>
                    <a:pt x="200" y="173"/>
                    <a:pt x="200" y="173"/>
                    <a:pt x="200" y="173"/>
                  </a:cubicBezTo>
                  <a:cubicBezTo>
                    <a:pt x="199" y="176"/>
                    <a:pt x="200" y="180"/>
                    <a:pt x="202" y="182"/>
                  </a:cubicBezTo>
                  <a:cubicBezTo>
                    <a:pt x="221" y="200"/>
                    <a:pt x="221" y="200"/>
                    <a:pt x="221" y="200"/>
                  </a:cubicBezTo>
                  <a:cubicBezTo>
                    <a:pt x="200" y="221"/>
                    <a:pt x="200" y="221"/>
                    <a:pt x="200" y="221"/>
                  </a:cubicBezTo>
                  <a:cubicBezTo>
                    <a:pt x="182" y="202"/>
                    <a:pt x="182" y="202"/>
                    <a:pt x="182" y="202"/>
                  </a:cubicBezTo>
                  <a:cubicBezTo>
                    <a:pt x="180" y="200"/>
                    <a:pt x="176" y="199"/>
                    <a:pt x="173" y="200"/>
                  </a:cubicBezTo>
                  <a:cubicBezTo>
                    <a:pt x="149" y="208"/>
                    <a:pt x="149" y="208"/>
                    <a:pt x="149" y="208"/>
                  </a:cubicBezTo>
                  <a:cubicBezTo>
                    <a:pt x="146" y="210"/>
                    <a:pt x="144" y="213"/>
                    <a:pt x="144" y="216"/>
                  </a:cubicBezTo>
                  <a:cubicBezTo>
                    <a:pt x="144" y="240"/>
                    <a:pt x="144" y="240"/>
                    <a:pt x="144" y="240"/>
                  </a:cubicBezTo>
                  <a:cubicBezTo>
                    <a:pt x="112" y="240"/>
                    <a:pt x="112" y="240"/>
                    <a:pt x="112" y="240"/>
                  </a:cubicBezTo>
                  <a:cubicBezTo>
                    <a:pt x="112" y="216"/>
                    <a:pt x="112" y="216"/>
                    <a:pt x="112" y="216"/>
                  </a:cubicBezTo>
                  <a:cubicBezTo>
                    <a:pt x="112" y="213"/>
                    <a:pt x="110" y="210"/>
                    <a:pt x="107" y="208"/>
                  </a:cubicBezTo>
                  <a:cubicBezTo>
                    <a:pt x="83" y="200"/>
                    <a:pt x="83" y="200"/>
                    <a:pt x="83" y="200"/>
                  </a:cubicBezTo>
                  <a:cubicBezTo>
                    <a:pt x="80" y="199"/>
                    <a:pt x="76" y="200"/>
                    <a:pt x="74" y="202"/>
                  </a:cubicBezTo>
                  <a:cubicBezTo>
                    <a:pt x="56" y="221"/>
                    <a:pt x="56" y="221"/>
                    <a:pt x="56" y="221"/>
                  </a:cubicBezTo>
                  <a:cubicBezTo>
                    <a:pt x="35" y="200"/>
                    <a:pt x="35" y="200"/>
                    <a:pt x="35" y="200"/>
                  </a:cubicBezTo>
                  <a:cubicBezTo>
                    <a:pt x="54" y="182"/>
                    <a:pt x="54" y="182"/>
                    <a:pt x="54" y="182"/>
                  </a:cubicBezTo>
                  <a:cubicBezTo>
                    <a:pt x="56" y="180"/>
                    <a:pt x="57" y="176"/>
                    <a:pt x="56" y="173"/>
                  </a:cubicBezTo>
                  <a:cubicBezTo>
                    <a:pt x="48" y="149"/>
                    <a:pt x="48" y="149"/>
                    <a:pt x="48" y="149"/>
                  </a:cubicBezTo>
                  <a:cubicBezTo>
                    <a:pt x="47" y="146"/>
                    <a:pt x="43" y="144"/>
                    <a:pt x="40" y="144"/>
                  </a:cubicBezTo>
                  <a:cubicBezTo>
                    <a:pt x="16" y="144"/>
                    <a:pt x="16" y="144"/>
                    <a:pt x="16" y="144"/>
                  </a:cubicBezTo>
                  <a:lnTo>
                    <a:pt x="1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6">
              <a:extLst>
                <a:ext uri="{FF2B5EF4-FFF2-40B4-BE49-F238E27FC236}">
                  <a16:creationId xmlns="" xmlns:a16="http://schemas.microsoft.com/office/drawing/2014/main" id="{7D82D60E-3EA0-4CB7-A24C-DF921779F0CF}"/>
                </a:ext>
              </a:extLst>
            </p:cNvPr>
            <p:cNvSpPr>
              <a:spLocks noEditPoints="1"/>
            </p:cNvSpPr>
            <p:nvPr/>
          </p:nvSpPr>
          <p:spPr bwMode="auto">
            <a:xfrm>
              <a:off x="3144839" y="2397125"/>
              <a:ext cx="127000" cy="128588"/>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16 h 64"/>
                <a:gd name="T12" fmla="*/ 48 w 64"/>
                <a:gd name="T13" fmla="*/ 32 h 64"/>
                <a:gd name="T14" fmla="*/ 32 w 64"/>
                <a:gd name="T15" fmla="*/ 48 h 64"/>
                <a:gd name="T16" fmla="*/ 16 w 64"/>
                <a:gd name="T17" fmla="*/ 32 h 64"/>
                <a:gd name="T18" fmla="*/ 32 w 64"/>
                <a:gd name="T19"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50"/>
                    <a:pt x="64" y="32"/>
                  </a:cubicBezTo>
                  <a:cubicBezTo>
                    <a:pt x="64" y="14"/>
                    <a:pt x="50" y="0"/>
                    <a:pt x="32" y="0"/>
                  </a:cubicBezTo>
                  <a:cubicBezTo>
                    <a:pt x="14" y="0"/>
                    <a:pt x="0" y="14"/>
                    <a:pt x="0" y="32"/>
                  </a:cubicBezTo>
                  <a:cubicBezTo>
                    <a:pt x="0" y="50"/>
                    <a:pt x="14" y="64"/>
                    <a:pt x="32" y="64"/>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34" name="Group 34">
            <a:extLst>
              <a:ext uri="{FF2B5EF4-FFF2-40B4-BE49-F238E27FC236}">
                <a16:creationId xmlns="" xmlns:a16="http://schemas.microsoft.com/office/drawing/2014/main" id="{AD4ACA7A-7CDD-4DC4-925B-0C5651E1F00C}"/>
              </a:ext>
            </a:extLst>
          </p:cNvPr>
          <p:cNvGrpSpPr/>
          <p:nvPr userDrawn="1"/>
        </p:nvGrpSpPr>
        <p:grpSpPr>
          <a:xfrm>
            <a:off x="6583912" y="3226251"/>
            <a:ext cx="511175" cy="271463"/>
            <a:chOff x="7551739" y="2325688"/>
            <a:chExt cx="511175" cy="271463"/>
          </a:xfrm>
          <a:solidFill>
            <a:schemeClr val="bg1">
              <a:lumMod val="65000"/>
            </a:schemeClr>
          </a:solidFill>
        </p:grpSpPr>
        <p:sp>
          <p:nvSpPr>
            <p:cNvPr id="35" name="Freeform 18">
              <a:extLst>
                <a:ext uri="{FF2B5EF4-FFF2-40B4-BE49-F238E27FC236}">
                  <a16:creationId xmlns="" xmlns:a16="http://schemas.microsoft.com/office/drawing/2014/main" id="{FDFEB5E1-368B-405A-8825-5CAC93595AA5}"/>
                </a:ext>
              </a:extLst>
            </p:cNvPr>
            <p:cNvSpPr>
              <a:spLocks noEditPoints="1"/>
            </p:cNvSpPr>
            <p:nvPr/>
          </p:nvSpPr>
          <p:spPr bwMode="auto">
            <a:xfrm>
              <a:off x="7551739" y="2325688"/>
              <a:ext cx="511175" cy="271463"/>
            </a:xfrm>
            <a:custGeom>
              <a:avLst/>
              <a:gdLst>
                <a:gd name="T0" fmla="*/ 128 w 256"/>
                <a:gd name="T1" fmla="*/ 0 h 136"/>
                <a:gd name="T2" fmla="*/ 1 w 256"/>
                <a:gd name="T3" fmla="*/ 64 h 136"/>
                <a:gd name="T4" fmla="*/ 1 w 256"/>
                <a:gd name="T5" fmla="*/ 72 h 136"/>
                <a:gd name="T6" fmla="*/ 128 w 256"/>
                <a:gd name="T7" fmla="*/ 136 h 136"/>
                <a:gd name="T8" fmla="*/ 255 w 256"/>
                <a:gd name="T9" fmla="*/ 72 h 136"/>
                <a:gd name="T10" fmla="*/ 255 w 256"/>
                <a:gd name="T11" fmla="*/ 64 h 136"/>
                <a:gd name="T12" fmla="*/ 128 w 256"/>
                <a:gd name="T13" fmla="*/ 0 h 136"/>
                <a:gd name="T14" fmla="*/ 128 w 256"/>
                <a:gd name="T15" fmla="*/ 120 h 136"/>
                <a:gd name="T16" fmla="*/ 18 w 256"/>
                <a:gd name="T17" fmla="*/ 68 h 136"/>
                <a:gd name="T18" fmla="*/ 128 w 256"/>
                <a:gd name="T19" fmla="*/ 16 h 136"/>
                <a:gd name="T20" fmla="*/ 238 w 256"/>
                <a:gd name="T21" fmla="*/ 68 h 136"/>
                <a:gd name="T22" fmla="*/ 128 w 256"/>
                <a:gd name="T23" fmla="*/ 12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36">
                  <a:moveTo>
                    <a:pt x="128" y="0"/>
                  </a:moveTo>
                  <a:cubicBezTo>
                    <a:pt x="45" y="0"/>
                    <a:pt x="3" y="61"/>
                    <a:pt x="1" y="64"/>
                  </a:cubicBezTo>
                  <a:cubicBezTo>
                    <a:pt x="0" y="66"/>
                    <a:pt x="0" y="70"/>
                    <a:pt x="1" y="72"/>
                  </a:cubicBezTo>
                  <a:cubicBezTo>
                    <a:pt x="3" y="75"/>
                    <a:pt x="45" y="136"/>
                    <a:pt x="128" y="136"/>
                  </a:cubicBezTo>
                  <a:cubicBezTo>
                    <a:pt x="211" y="136"/>
                    <a:pt x="253" y="75"/>
                    <a:pt x="255" y="72"/>
                  </a:cubicBezTo>
                  <a:cubicBezTo>
                    <a:pt x="256" y="70"/>
                    <a:pt x="256" y="66"/>
                    <a:pt x="255" y="64"/>
                  </a:cubicBezTo>
                  <a:cubicBezTo>
                    <a:pt x="253" y="61"/>
                    <a:pt x="211" y="0"/>
                    <a:pt x="128" y="0"/>
                  </a:cubicBezTo>
                  <a:close/>
                  <a:moveTo>
                    <a:pt x="128" y="120"/>
                  </a:moveTo>
                  <a:cubicBezTo>
                    <a:pt x="66" y="120"/>
                    <a:pt x="29" y="81"/>
                    <a:pt x="18" y="68"/>
                  </a:cubicBezTo>
                  <a:cubicBezTo>
                    <a:pt x="29" y="55"/>
                    <a:pt x="66" y="16"/>
                    <a:pt x="128" y="16"/>
                  </a:cubicBezTo>
                  <a:cubicBezTo>
                    <a:pt x="190" y="16"/>
                    <a:pt x="227" y="55"/>
                    <a:pt x="238" y="68"/>
                  </a:cubicBezTo>
                  <a:cubicBezTo>
                    <a:pt x="227" y="81"/>
                    <a:pt x="190" y="120"/>
                    <a:pt x="12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6" name="Freeform 19">
              <a:extLst>
                <a:ext uri="{FF2B5EF4-FFF2-40B4-BE49-F238E27FC236}">
                  <a16:creationId xmlns="" xmlns:a16="http://schemas.microsoft.com/office/drawing/2014/main" id="{26A4A5BD-D9C2-4963-8087-90FF0721690A}"/>
                </a:ext>
              </a:extLst>
            </p:cNvPr>
            <p:cNvSpPr>
              <a:spLocks noEditPoints="1"/>
            </p:cNvSpPr>
            <p:nvPr/>
          </p:nvSpPr>
          <p:spPr bwMode="auto">
            <a:xfrm>
              <a:off x="7734301" y="2389188"/>
              <a:ext cx="144463" cy="144463"/>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56 h 72"/>
                <a:gd name="T12" fmla="*/ 16 w 72"/>
                <a:gd name="T13" fmla="*/ 36 h 72"/>
                <a:gd name="T14" fmla="*/ 36 w 72"/>
                <a:gd name="T15" fmla="*/ 16 h 72"/>
                <a:gd name="T16" fmla="*/ 56 w 72"/>
                <a:gd name="T17" fmla="*/ 36 h 72"/>
                <a:gd name="T18" fmla="*/ 36 w 72"/>
                <a:gd name="T1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36" y="56"/>
                  </a:moveTo>
                  <a:cubicBezTo>
                    <a:pt x="25" y="56"/>
                    <a:pt x="16" y="47"/>
                    <a:pt x="16" y="36"/>
                  </a:cubicBezTo>
                  <a:cubicBezTo>
                    <a:pt x="16" y="25"/>
                    <a:pt x="25" y="16"/>
                    <a:pt x="36" y="16"/>
                  </a:cubicBezTo>
                  <a:cubicBezTo>
                    <a:pt x="47" y="16"/>
                    <a:pt x="56" y="25"/>
                    <a:pt x="56" y="36"/>
                  </a:cubicBezTo>
                  <a:cubicBezTo>
                    <a:pt x="56" y="47"/>
                    <a:pt x="47" y="56"/>
                    <a:pt x="3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37" name="Freeform 8">
            <a:extLst>
              <a:ext uri="{FF2B5EF4-FFF2-40B4-BE49-F238E27FC236}">
                <a16:creationId xmlns="" xmlns:a16="http://schemas.microsoft.com/office/drawing/2014/main" id="{4DE27D23-A77E-450C-B9C2-D75EE00C07A7}"/>
              </a:ext>
            </a:extLst>
          </p:cNvPr>
          <p:cNvSpPr>
            <a:spLocks noEditPoints="1"/>
          </p:cNvSpPr>
          <p:nvPr userDrawn="1"/>
        </p:nvSpPr>
        <p:spPr bwMode="auto">
          <a:xfrm>
            <a:off x="7993925" y="4192366"/>
            <a:ext cx="515938" cy="481013"/>
          </a:xfrm>
          <a:custGeom>
            <a:avLst/>
            <a:gdLst>
              <a:gd name="T0" fmla="*/ 171 w 258"/>
              <a:gd name="T1" fmla="*/ 131 h 241"/>
              <a:gd name="T2" fmla="*/ 152 w 258"/>
              <a:gd name="T3" fmla="*/ 125 h 241"/>
              <a:gd name="T4" fmla="*/ 193 w 258"/>
              <a:gd name="T5" fmla="*/ 97 h 241"/>
              <a:gd name="T6" fmla="*/ 237 w 258"/>
              <a:gd name="T7" fmla="*/ 34 h 241"/>
              <a:gd name="T8" fmla="*/ 203 w 258"/>
              <a:gd name="T9" fmla="*/ 47 h 241"/>
              <a:gd name="T10" fmla="*/ 208 w 258"/>
              <a:gd name="T11" fmla="*/ 13 h 241"/>
              <a:gd name="T12" fmla="*/ 201 w 258"/>
              <a:gd name="T13" fmla="*/ 1 h 241"/>
              <a:gd name="T14" fmla="*/ 145 w 258"/>
              <a:gd name="T15" fmla="*/ 62 h 241"/>
              <a:gd name="T16" fmla="*/ 72 w 258"/>
              <a:gd name="T17" fmla="*/ 45 h 241"/>
              <a:gd name="T18" fmla="*/ 81 w 258"/>
              <a:gd name="T19" fmla="*/ 32 h 241"/>
              <a:gd name="T20" fmla="*/ 37 w 258"/>
              <a:gd name="T21" fmla="*/ 2 h 241"/>
              <a:gd name="T22" fmla="*/ 19 w 258"/>
              <a:gd name="T23" fmla="*/ 11 h 241"/>
              <a:gd name="T24" fmla="*/ 42 w 258"/>
              <a:gd name="T25" fmla="*/ 61 h 241"/>
              <a:gd name="T26" fmla="*/ 49 w 258"/>
              <a:gd name="T27" fmla="*/ 65 h 241"/>
              <a:gd name="T28" fmla="*/ 61 w 258"/>
              <a:gd name="T29" fmla="*/ 56 h 241"/>
              <a:gd name="T30" fmla="*/ 11 w 258"/>
              <a:gd name="T31" fmla="*/ 195 h 241"/>
              <a:gd name="T32" fmla="*/ 1 w 258"/>
              <a:gd name="T33" fmla="*/ 222 h 241"/>
              <a:gd name="T34" fmla="*/ 11 w 258"/>
              <a:gd name="T35" fmla="*/ 239 h 241"/>
              <a:gd name="T36" fmla="*/ 20 w 258"/>
              <a:gd name="T37" fmla="*/ 241 h 241"/>
              <a:gd name="T38" fmla="*/ 47 w 258"/>
              <a:gd name="T39" fmla="*/ 231 h 241"/>
              <a:gd name="T40" fmla="*/ 154 w 258"/>
              <a:gd name="T41" fmla="*/ 149 h 241"/>
              <a:gd name="T42" fmla="*/ 147 w 258"/>
              <a:gd name="T43" fmla="*/ 167 h 241"/>
              <a:gd name="T44" fmla="*/ 225 w 258"/>
              <a:gd name="T45" fmla="*/ 241 h 241"/>
              <a:gd name="T46" fmla="*/ 255 w 258"/>
              <a:gd name="T47" fmla="*/ 215 h 241"/>
              <a:gd name="T48" fmla="*/ 183 w 258"/>
              <a:gd name="T49" fmla="*/ 131 h 241"/>
              <a:gd name="T50" fmla="*/ 36 w 258"/>
              <a:gd name="T51" fmla="*/ 20 h 241"/>
              <a:gd name="T52" fmla="*/ 51 w 258"/>
              <a:gd name="T53" fmla="*/ 44 h 241"/>
              <a:gd name="T54" fmla="*/ 19 w 258"/>
              <a:gd name="T55" fmla="*/ 224 h 241"/>
              <a:gd name="T56" fmla="*/ 24 w 258"/>
              <a:gd name="T57" fmla="*/ 205 h 241"/>
              <a:gd name="T58" fmla="*/ 161 w 258"/>
              <a:gd name="T59" fmla="*/ 65 h 241"/>
              <a:gd name="T60" fmla="*/ 188 w 258"/>
              <a:gd name="T61" fmla="*/ 18 h 241"/>
              <a:gd name="T62" fmla="*/ 179 w 258"/>
              <a:gd name="T63" fmla="*/ 47 h 241"/>
              <a:gd name="T64" fmla="*/ 205 w 258"/>
              <a:gd name="T65" fmla="*/ 64 h 241"/>
              <a:gd name="T66" fmla="*/ 193 w 258"/>
              <a:gd name="T67" fmla="*/ 81 h 241"/>
              <a:gd name="T68" fmla="*/ 171 w 258"/>
              <a:gd name="T69" fmla="*/ 83 h 241"/>
              <a:gd name="T70" fmla="*/ 225 w 258"/>
              <a:gd name="T71" fmla="*/ 222 h 241"/>
              <a:gd name="T72" fmla="*/ 177 w 258"/>
              <a:gd name="T73" fmla="*/ 148 h 241"/>
              <a:gd name="T74" fmla="*/ 225 w 258"/>
              <a:gd name="T7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41">
                <a:moveTo>
                  <a:pt x="183" y="131"/>
                </a:moveTo>
                <a:cubicBezTo>
                  <a:pt x="180" y="128"/>
                  <a:pt x="174" y="128"/>
                  <a:pt x="171" y="131"/>
                </a:cubicBezTo>
                <a:cubicBezTo>
                  <a:pt x="165" y="138"/>
                  <a:pt x="165" y="138"/>
                  <a:pt x="165" y="138"/>
                </a:cubicBezTo>
                <a:cubicBezTo>
                  <a:pt x="152" y="125"/>
                  <a:pt x="152" y="125"/>
                  <a:pt x="152" y="125"/>
                </a:cubicBezTo>
                <a:cubicBezTo>
                  <a:pt x="180" y="97"/>
                  <a:pt x="180" y="97"/>
                  <a:pt x="180" y="97"/>
                </a:cubicBezTo>
                <a:cubicBezTo>
                  <a:pt x="193" y="97"/>
                  <a:pt x="193" y="97"/>
                  <a:pt x="193" y="97"/>
                </a:cubicBezTo>
                <a:cubicBezTo>
                  <a:pt x="224" y="97"/>
                  <a:pt x="241" y="78"/>
                  <a:pt x="241" y="41"/>
                </a:cubicBezTo>
                <a:cubicBezTo>
                  <a:pt x="241" y="38"/>
                  <a:pt x="240" y="36"/>
                  <a:pt x="237" y="34"/>
                </a:cubicBezTo>
                <a:cubicBezTo>
                  <a:pt x="235" y="33"/>
                  <a:pt x="232" y="33"/>
                  <a:pt x="229" y="34"/>
                </a:cubicBezTo>
                <a:cubicBezTo>
                  <a:pt x="203" y="47"/>
                  <a:pt x="203" y="47"/>
                  <a:pt x="203" y="47"/>
                </a:cubicBezTo>
                <a:cubicBezTo>
                  <a:pt x="195" y="39"/>
                  <a:pt x="195" y="39"/>
                  <a:pt x="195" y="39"/>
                </a:cubicBezTo>
                <a:cubicBezTo>
                  <a:pt x="208" y="13"/>
                  <a:pt x="208" y="13"/>
                  <a:pt x="208" y="13"/>
                </a:cubicBezTo>
                <a:cubicBezTo>
                  <a:pt x="209" y="10"/>
                  <a:pt x="209" y="7"/>
                  <a:pt x="208" y="5"/>
                </a:cubicBezTo>
                <a:cubicBezTo>
                  <a:pt x="206" y="2"/>
                  <a:pt x="204" y="1"/>
                  <a:pt x="201" y="1"/>
                </a:cubicBezTo>
                <a:cubicBezTo>
                  <a:pt x="164" y="1"/>
                  <a:pt x="145" y="18"/>
                  <a:pt x="145" y="49"/>
                </a:cubicBezTo>
                <a:cubicBezTo>
                  <a:pt x="145" y="62"/>
                  <a:pt x="145" y="62"/>
                  <a:pt x="145" y="62"/>
                </a:cubicBezTo>
                <a:cubicBezTo>
                  <a:pt x="117" y="90"/>
                  <a:pt x="117" y="90"/>
                  <a:pt x="117" y="90"/>
                </a:cubicBezTo>
                <a:cubicBezTo>
                  <a:pt x="72" y="45"/>
                  <a:pt x="72" y="45"/>
                  <a:pt x="72" y="45"/>
                </a:cubicBezTo>
                <a:cubicBezTo>
                  <a:pt x="79" y="39"/>
                  <a:pt x="79" y="39"/>
                  <a:pt x="79" y="39"/>
                </a:cubicBezTo>
                <a:cubicBezTo>
                  <a:pt x="80" y="37"/>
                  <a:pt x="81" y="34"/>
                  <a:pt x="81" y="32"/>
                </a:cubicBezTo>
                <a:cubicBezTo>
                  <a:pt x="81" y="30"/>
                  <a:pt x="79" y="27"/>
                  <a:pt x="77" y="26"/>
                </a:cubicBezTo>
                <a:cubicBezTo>
                  <a:pt x="37" y="2"/>
                  <a:pt x="37" y="2"/>
                  <a:pt x="37" y="2"/>
                </a:cubicBezTo>
                <a:cubicBezTo>
                  <a:pt x="34" y="0"/>
                  <a:pt x="30" y="1"/>
                  <a:pt x="27" y="3"/>
                </a:cubicBezTo>
                <a:cubicBezTo>
                  <a:pt x="19" y="11"/>
                  <a:pt x="19" y="11"/>
                  <a:pt x="19" y="11"/>
                </a:cubicBezTo>
                <a:cubicBezTo>
                  <a:pt x="17" y="14"/>
                  <a:pt x="16" y="18"/>
                  <a:pt x="18" y="21"/>
                </a:cubicBezTo>
                <a:cubicBezTo>
                  <a:pt x="42" y="61"/>
                  <a:pt x="42" y="61"/>
                  <a:pt x="42" y="61"/>
                </a:cubicBezTo>
                <a:cubicBezTo>
                  <a:pt x="43" y="63"/>
                  <a:pt x="46" y="65"/>
                  <a:pt x="48" y="65"/>
                </a:cubicBezTo>
                <a:cubicBezTo>
                  <a:pt x="48" y="65"/>
                  <a:pt x="49" y="65"/>
                  <a:pt x="49" y="65"/>
                </a:cubicBezTo>
                <a:cubicBezTo>
                  <a:pt x="51" y="65"/>
                  <a:pt x="53" y="64"/>
                  <a:pt x="55" y="63"/>
                </a:cubicBezTo>
                <a:cubicBezTo>
                  <a:pt x="61" y="56"/>
                  <a:pt x="61" y="56"/>
                  <a:pt x="61" y="56"/>
                </a:cubicBezTo>
                <a:cubicBezTo>
                  <a:pt x="106" y="101"/>
                  <a:pt x="106" y="101"/>
                  <a:pt x="106" y="101"/>
                </a:cubicBezTo>
                <a:cubicBezTo>
                  <a:pt x="11" y="195"/>
                  <a:pt x="11" y="195"/>
                  <a:pt x="11" y="195"/>
                </a:cubicBezTo>
                <a:cubicBezTo>
                  <a:pt x="10" y="196"/>
                  <a:pt x="10" y="197"/>
                  <a:pt x="9" y="198"/>
                </a:cubicBezTo>
                <a:cubicBezTo>
                  <a:pt x="1" y="222"/>
                  <a:pt x="1" y="222"/>
                  <a:pt x="1" y="222"/>
                </a:cubicBezTo>
                <a:cubicBezTo>
                  <a:pt x="0" y="225"/>
                  <a:pt x="1" y="229"/>
                  <a:pt x="3" y="231"/>
                </a:cubicBezTo>
                <a:cubicBezTo>
                  <a:pt x="11" y="239"/>
                  <a:pt x="11" y="239"/>
                  <a:pt x="11" y="239"/>
                </a:cubicBezTo>
                <a:cubicBezTo>
                  <a:pt x="13" y="240"/>
                  <a:pt x="15" y="241"/>
                  <a:pt x="17" y="241"/>
                </a:cubicBezTo>
                <a:cubicBezTo>
                  <a:pt x="18" y="241"/>
                  <a:pt x="19" y="241"/>
                  <a:pt x="20" y="241"/>
                </a:cubicBezTo>
                <a:cubicBezTo>
                  <a:pt x="44" y="233"/>
                  <a:pt x="44" y="233"/>
                  <a:pt x="44" y="233"/>
                </a:cubicBezTo>
                <a:cubicBezTo>
                  <a:pt x="45" y="232"/>
                  <a:pt x="46" y="232"/>
                  <a:pt x="47" y="231"/>
                </a:cubicBezTo>
                <a:cubicBezTo>
                  <a:pt x="141" y="136"/>
                  <a:pt x="141" y="136"/>
                  <a:pt x="141" y="136"/>
                </a:cubicBezTo>
                <a:cubicBezTo>
                  <a:pt x="154" y="149"/>
                  <a:pt x="154" y="149"/>
                  <a:pt x="154" y="149"/>
                </a:cubicBezTo>
                <a:cubicBezTo>
                  <a:pt x="147" y="155"/>
                  <a:pt x="147" y="155"/>
                  <a:pt x="147" y="155"/>
                </a:cubicBezTo>
                <a:cubicBezTo>
                  <a:pt x="144" y="158"/>
                  <a:pt x="144" y="164"/>
                  <a:pt x="147" y="167"/>
                </a:cubicBezTo>
                <a:cubicBezTo>
                  <a:pt x="219" y="239"/>
                  <a:pt x="219" y="239"/>
                  <a:pt x="219" y="239"/>
                </a:cubicBezTo>
                <a:cubicBezTo>
                  <a:pt x="221" y="240"/>
                  <a:pt x="223" y="241"/>
                  <a:pt x="225" y="241"/>
                </a:cubicBezTo>
                <a:cubicBezTo>
                  <a:pt x="227" y="241"/>
                  <a:pt x="229" y="240"/>
                  <a:pt x="231" y="239"/>
                </a:cubicBezTo>
                <a:cubicBezTo>
                  <a:pt x="255" y="215"/>
                  <a:pt x="255" y="215"/>
                  <a:pt x="255" y="215"/>
                </a:cubicBezTo>
                <a:cubicBezTo>
                  <a:pt x="258" y="212"/>
                  <a:pt x="258" y="206"/>
                  <a:pt x="255" y="203"/>
                </a:cubicBezTo>
                <a:lnTo>
                  <a:pt x="183" y="131"/>
                </a:lnTo>
                <a:close/>
                <a:moveTo>
                  <a:pt x="51" y="44"/>
                </a:moveTo>
                <a:cubicBezTo>
                  <a:pt x="36" y="20"/>
                  <a:pt x="36" y="20"/>
                  <a:pt x="36" y="20"/>
                </a:cubicBezTo>
                <a:cubicBezTo>
                  <a:pt x="60" y="35"/>
                  <a:pt x="60" y="35"/>
                  <a:pt x="60" y="35"/>
                </a:cubicBezTo>
                <a:lnTo>
                  <a:pt x="51" y="44"/>
                </a:lnTo>
                <a:close/>
                <a:moveTo>
                  <a:pt x="37" y="218"/>
                </a:moveTo>
                <a:cubicBezTo>
                  <a:pt x="19" y="224"/>
                  <a:pt x="19" y="224"/>
                  <a:pt x="19" y="224"/>
                </a:cubicBezTo>
                <a:cubicBezTo>
                  <a:pt x="18" y="223"/>
                  <a:pt x="18" y="223"/>
                  <a:pt x="18" y="223"/>
                </a:cubicBezTo>
                <a:cubicBezTo>
                  <a:pt x="24" y="205"/>
                  <a:pt x="24" y="205"/>
                  <a:pt x="24" y="205"/>
                </a:cubicBezTo>
                <a:cubicBezTo>
                  <a:pt x="159" y="71"/>
                  <a:pt x="159" y="71"/>
                  <a:pt x="159" y="71"/>
                </a:cubicBezTo>
                <a:cubicBezTo>
                  <a:pt x="160" y="69"/>
                  <a:pt x="161" y="67"/>
                  <a:pt x="161" y="65"/>
                </a:cubicBezTo>
                <a:cubicBezTo>
                  <a:pt x="161" y="49"/>
                  <a:pt x="161" y="49"/>
                  <a:pt x="161" y="49"/>
                </a:cubicBezTo>
                <a:cubicBezTo>
                  <a:pt x="161" y="35"/>
                  <a:pt x="164" y="22"/>
                  <a:pt x="188" y="18"/>
                </a:cubicBezTo>
                <a:cubicBezTo>
                  <a:pt x="178" y="37"/>
                  <a:pt x="178" y="37"/>
                  <a:pt x="178" y="37"/>
                </a:cubicBezTo>
                <a:cubicBezTo>
                  <a:pt x="176" y="41"/>
                  <a:pt x="177" y="44"/>
                  <a:pt x="179" y="47"/>
                </a:cubicBezTo>
                <a:cubicBezTo>
                  <a:pt x="195" y="63"/>
                  <a:pt x="195" y="63"/>
                  <a:pt x="195" y="63"/>
                </a:cubicBezTo>
                <a:cubicBezTo>
                  <a:pt x="198" y="65"/>
                  <a:pt x="202" y="66"/>
                  <a:pt x="205" y="64"/>
                </a:cubicBezTo>
                <a:cubicBezTo>
                  <a:pt x="224" y="54"/>
                  <a:pt x="224" y="54"/>
                  <a:pt x="224" y="54"/>
                </a:cubicBezTo>
                <a:cubicBezTo>
                  <a:pt x="220" y="78"/>
                  <a:pt x="207" y="81"/>
                  <a:pt x="193" y="81"/>
                </a:cubicBezTo>
                <a:cubicBezTo>
                  <a:pt x="177" y="81"/>
                  <a:pt x="177" y="81"/>
                  <a:pt x="177" y="81"/>
                </a:cubicBezTo>
                <a:cubicBezTo>
                  <a:pt x="175" y="81"/>
                  <a:pt x="173" y="82"/>
                  <a:pt x="171" y="83"/>
                </a:cubicBezTo>
                <a:lnTo>
                  <a:pt x="37" y="218"/>
                </a:lnTo>
                <a:close/>
                <a:moveTo>
                  <a:pt x="225" y="222"/>
                </a:moveTo>
                <a:cubicBezTo>
                  <a:pt x="164" y="161"/>
                  <a:pt x="164" y="161"/>
                  <a:pt x="164" y="161"/>
                </a:cubicBezTo>
                <a:cubicBezTo>
                  <a:pt x="177" y="148"/>
                  <a:pt x="177" y="148"/>
                  <a:pt x="177" y="148"/>
                </a:cubicBezTo>
                <a:cubicBezTo>
                  <a:pt x="238" y="209"/>
                  <a:pt x="238" y="209"/>
                  <a:pt x="238" y="209"/>
                </a:cubicBezTo>
                <a:lnTo>
                  <a:pt x="225" y="22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38" name="Group 38">
            <a:extLst>
              <a:ext uri="{FF2B5EF4-FFF2-40B4-BE49-F238E27FC236}">
                <a16:creationId xmlns="" xmlns:a16="http://schemas.microsoft.com/office/drawing/2014/main" id="{FCE5F65F-CA33-41C4-BDF7-A499E1E964C3}"/>
              </a:ext>
            </a:extLst>
          </p:cNvPr>
          <p:cNvGrpSpPr/>
          <p:nvPr userDrawn="1"/>
        </p:nvGrpSpPr>
        <p:grpSpPr>
          <a:xfrm>
            <a:off x="9671156" y="3355188"/>
            <a:ext cx="350838" cy="512762"/>
            <a:chOff x="4183064" y="2205038"/>
            <a:chExt cx="350838" cy="512762"/>
          </a:xfrm>
          <a:solidFill>
            <a:schemeClr val="bg1">
              <a:lumMod val="65000"/>
            </a:schemeClr>
          </a:solidFill>
        </p:grpSpPr>
        <p:sp>
          <p:nvSpPr>
            <p:cNvPr id="39" name="Freeform 9">
              <a:extLst>
                <a:ext uri="{FF2B5EF4-FFF2-40B4-BE49-F238E27FC236}">
                  <a16:creationId xmlns="" xmlns:a16="http://schemas.microsoft.com/office/drawing/2014/main" id="{31523F40-98D4-4691-A1AC-8D988A0B8E2D}"/>
                </a:ext>
              </a:extLst>
            </p:cNvPr>
            <p:cNvSpPr>
              <a:spLocks noEditPoints="1"/>
            </p:cNvSpPr>
            <p:nvPr/>
          </p:nvSpPr>
          <p:spPr bwMode="auto">
            <a:xfrm>
              <a:off x="4183064" y="2397125"/>
              <a:ext cx="350838" cy="320675"/>
            </a:xfrm>
            <a:custGeom>
              <a:avLst/>
              <a:gdLst>
                <a:gd name="T0" fmla="*/ 0 w 176"/>
                <a:gd name="T1" fmla="*/ 8 h 160"/>
                <a:gd name="T2" fmla="*/ 0 w 176"/>
                <a:gd name="T3" fmla="*/ 120 h 160"/>
                <a:gd name="T4" fmla="*/ 40 w 176"/>
                <a:gd name="T5" fmla="*/ 160 h 160"/>
                <a:gd name="T6" fmla="*/ 104 w 176"/>
                <a:gd name="T7" fmla="*/ 160 h 160"/>
                <a:gd name="T8" fmla="*/ 144 w 176"/>
                <a:gd name="T9" fmla="*/ 120 h 160"/>
                <a:gd name="T10" fmla="*/ 144 w 176"/>
                <a:gd name="T11" fmla="*/ 112 h 160"/>
                <a:gd name="T12" fmla="*/ 168 w 176"/>
                <a:gd name="T13" fmla="*/ 112 h 160"/>
                <a:gd name="T14" fmla="*/ 176 w 176"/>
                <a:gd name="T15" fmla="*/ 104 h 160"/>
                <a:gd name="T16" fmla="*/ 176 w 176"/>
                <a:gd name="T17" fmla="*/ 40 h 160"/>
                <a:gd name="T18" fmla="*/ 168 w 176"/>
                <a:gd name="T19" fmla="*/ 32 h 160"/>
                <a:gd name="T20" fmla="*/ 144 w 176"/>
                <a:gd name="T21" fmla="*/ 32 h 160"/>
                <a:gd name="T22" fmla="*/ 144 w 176"/>
                <a:gd name="T23" fmla="*/ 8 h 160"/>
                <a:gd name="T24" fmla="*/ 136 w 176"/>
                <a:gd name="T25" fmla="*/ 0 h 160"/>
                <a:gd name="T26" fmla="*/ 8 w 176"/>
                <a:gd name="T27" fmla="*/ 0 h 160"/>
                <a:gd name="T28" fmla="*/ 0 w 176"/>
                <a:gd name="T29" fmla="*/ 8 h 160"/>
                <a:gd name="T30" fmla="*/ 160 w 176"/>
                <a:gd name="T31" fmla="*/ 48 h 160"/>
                <a:gd name="T32" fmla="*/ 160 w 176"/>
                <a:gd name="T33" fmla="*/ 96 h 160"/>
                <a:gd name="T34" fmla="*/ 144 w 176"/>
                <a:gd name="T35" fmla="*/ 96 h 160"/>
                <a:gd name="T36" fmla="*/ 144 w 176"/>
                <a:gd name="T37" fmla="*/ 48 h 160"/>
                <a:gd name="T38" fmla="*/ 160 w 176"/>
                <a:gd name="T39" fmla="*/ 48 h 160"/>
                <a:gd name="T40" fmla="*/ 16 w 176"/>
                <a:gd name="T41" fmla="*/ 16 h 160"/>
                <a:gd name="T42" fmla="*/ 128 w 176"/>
                <a:gd name="T43" fmla="*/ 16 h 160"/>
                <a:gd name="T44" fmla="*/ 128 w 176"/>
                <a:gd name="T45" fmla="*/ 120 h 160"/>
                <a:gd name="T46" fmla="*/ 104 w 176"/>
                <a:gd name="T47" fmla="*/ 144 h 160"/>
                <a:gd name="T48" fmla="*/ 57 w 176"/>
                <a:gd name="T49" fmla="*/ 144 h 160"/>
                <a:gd name="T50" fmla="*/ 40 w 176"/>
                <a:gd name="T51" fmla="*/ 144 h 160"/>
                <a:gd name="T52" fmla="*/ 16 w 176"/>
                <a:gd name="T53" fmla="*/ 120 h 160"/>
                <a:gd name="T54" fmla="*/ 16 w 176"/>
                <a:gd name="T55"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60">
                  <a:moveTo>
                    <a:pt x="0" y="8"/>
                  </a:moveTo>
                  <a:cubicBezTo>
                    <a:pt x="0" y="120"/>
                    <a:pt x="0" y="120"/>
                    <a:pt x="0" y="120"/>
                  </a:cubicBezTo>
                  <a:cubicBezTo>
                    <a:pt x="0" y="134"/>
                    <a:pt x="8" y="160"/>
                    <a:pt x="40" y="160"/>
                  </a:cubicBezTo>
                  <a:cubicBezTo>
                    <a:pt x="104" y="160"/>
                    <a:pt x="104" y="160"/>
                    <a:pt x="104" y="160"/>
                  </a:cubicBezTo>
                  <a:cubicBezTo>
                    <a:pt x="136" y="160"/>
                    <a:pt x="144" y="134"/>
                    <a:pt x="144" y="120"/>
                  </a:cubicBezTo>
                  <a:cubicBezTo>
                    <a:pt x="144" y="112"/>
                    <a:pt x="144" y="112"/>
                    <a:pt x="144" y="112"/>
                  </a:cubicBezTo>
                  <a:cubicBezTo>
                    <a:pt x="168" y="112"/>
                    <a:pt x="168" y="112"/>
                    <a:pt x="168" y="112"/>
                  </a:cubicBezTo>
                  <a:cubicBezTo>
                    <a:pt x="172" y="112"/>
                    <a:pt x="176" y="108"/>
                    <a:pt x="176" y="104"/>
                  </a:cubicBezTo>
                  <a:cubicBezTo>
                    <a:pt x="176" y="40"/>
                    <a:pt x="176" y="40"/>
                    <a:pt x="176" y="40"/>
                  </a:cubicBezTo>
                  <a:cubicBezTo>
                    <a:pt x="176" y="36"/>
                    <a:pt x="172" y="32"/>
                    <a:pt x="168" y="32"/>
                  </a:cubicBezTo>
                  <a:cubicBezTo>
                    <a:pt x="144" y="32"/>
                    <a:pt x="144" y="32"/>
                    <a:pt x="144" y="32"/>
                  </a:cubicBezTo>
                  <a:cubicBezTo>
                    <a:pt x="144" y="8"/>
                    <a:pt x="144" y="8"/>
                    <a:pt x="144" y="8"/>
                  </a:cubicBezTo>
                  <a:cubicBezTo>
                    <a:pt x="144" y="4"/>
                    <a:pt x="140" y="0"/>
                    <a:pt x="136" y="0"/>
                  </a:cubicBezTo>
                  <a:cubicBezTo>
                    <a:pt x="8" y="0"/>
                    <a:pt x="8" y="0"/>
                    <a:pt x="8" y="0"/>
                  </a:cubicBezTo>
                  <a:cubicBezTo>
                    <a:pt x="4" y="0"/>
                    <a:pt x="0" y="4"/>
                    <a:pt x="0" y="8"/>
                  </a:cubicBezTo>
                  <a:close/>
                  <a:moveTo>
                    <a:pt x="160" y="48"/>
                  </a:moveTo>
                  <a:cubicBezTo>
                    <a:pt x="160" y="96"/>
                    <a:pt x="160" y="96"/>
                    <a:pt x="160" y="96"/>
                  </a:cubicBezTo>
                  <a:cubicBezTo>
                    <a:pt x="144" y="96"/>
                    <a:pt x="144" y="96"/>
                    <a:pt x="144" y="96"/>
                  </a:cubicBezTo>
                  <a:cubicBezTo>
                    <a:pt x="144" y="48"/>
                    <a:pt x="144" y="48"/>
                    <a:pt x="144" y="48"/>
                  </a:cubicBezTo>
                  <a:lnTo>
                    <a:pt x="160" y="48"/>
                  </a:lnTo>
                  <a:close/>
                  <a:moveTo>
                    <a:pt x="16" y="16"/>
                  </a:moveTo>
                  <a:cubicBezTo>
                    <a:pt x="128" y="16"/>
                    <a:pt x="128" y="16"/>
                    <a:pt x="128" y="16"/>
                  </a:cubicBezTo>
                  <a:cubicBezTo>
                    <a:pt x="128" y="120"/>
                    <a:pt x="128" y="120"/>
                    <a:pt x="128" y="120"/>
                  </a:cubicBezTo>
                  <a:cubicBezTo>
                    <a:pt x="128" y="124"/>
                    <a:pt x="127" y="144"/>
                    <a:pt x="104" y="144"/>
                  </a:cubicBezTo>
                  <a:cubicBezTo>
                    <a:pt x="57" y="144"/>
                    <a:pt x="57" y="144"/>
                    <a:pt x="57" y="144"/>
                  </a:cubicBezTo>
                  <a:cubicBezTo>
                    <a:pt x="40" y="144"/>
                    <a:pt x="40" y="144"/>
                    <a:pt x="40" y="144"/>
                  </a:cubicBezTo>
                  <a:cubicBezTo>
                    <a:pt x="17" y="144"/>
                    <a:pt x="16" y="124"/>
                    <a:pt x="16" y="12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0" name="Freeform 10">
              <a:extLst>
                <a:ext uri="{FF2B5EF4-FFF2-40B4-BE49-F238E27FC236}">
                  <a16:creationId xmlns="" xmlns:a16="http://schemas.microsoft.com/office/drawing/2014/main" id="{206C35BA-9FEB-496E-975A-768CABC4D1B1}"/>
                </a:ext>
              </a:extLst>
            </p:cNvPr>
            <p:cNvSpPr>
              <a:spLocks/>
            </p:cNvSpPr>
            <p:nvPr/>
          </p:nvSpPr>
          <p:spPr bwMode="auto">
            <a:xfrm>
              <a:off x="4222751" y="2205038"/>
              <a:ext cx="111125" cy="160338"/>
            </a:xfrm>
            <a:custGeom>
              <a:avLst/>
              <a:gdLst>
                <a:gd name="T0" fmla="*/ 8 w 56"/>
                <a:gd name="T1" fmla="*/ 48 h 80"/>
                <a:gd name="T2" fmla="*/ 0 w 56"/>
                <a:gd name="T3" fmla="*/ 56 h 80"/>
                <a:gd name="T4" fmla="*/ 0 w 56"/>
                <a:gd name="T5" fmla="*/ 72 h 80"/>
                <a:gd name="T6" fmla="*/ 8 w 56"/>
                <a:gd name="T7" fmla="*/ 80 h 80"/>
                <a:gd name="T8" fmla="*/ 16 w 56"/>
                <a:gd name="T9" fmla="*/ 72 h 80"/>
                <a:gd name="T10" fmla="*/ 16 w 56"/>
                <a:gd name="T11" fmla="*/ 64 h 80"/>
                <a:gd name="T12" fmla="*/ 48 w 56"/>
                <a:gd name="T13" fmla="*/ 64 h 80"/>
                <a:gd name="T14" fmla="*/ 56 w 56"/>
                <a:gd name="T15" fmla="*/ 56 h 80"/>
                <a:gd name="T16" fmla="*/ 56 w 56"/>
                <a:gd name="T17" fmla="*/ 32 h 80"/>
                <a:gd name="T18" fmla="*/ 48 w 56"/>
                <a:gd name="T19" fmla="*/ 24 h 80"/>
                <a:gd name="T20" fmla="*/ 28 w 56"/>
                <a:gd name="T21" fmla="*/ 24 h 80"/>
                <a:gd name="T22" fmla="*/ 28 w 56"/>
                <a:gd name="T23" fmla="*/ 8 h 80"/>
                <a:gd name="T24" fmla="*/ 20 w 56"/>
                <a:gd name="T25" fmla="*/ 0 h 80"/>
                <a:gd name="T26" fmla="*/ 12 w 56"/>
                <a:gd name="T27" fmla="*/ 8 h 80"/>
                <a:gd name="T28" fmla="*/ 12 w 56"/>
                <a:gd name="T29" fmla="*/ 32 h 80"/>
                <a:gd name="T30" fmla="*/ 20 w 56"/>
                <a:gd name="T31" fmla="*/ 40 h 80"/>
                <a:gd name="T32" fmla="*/ 40 w 56"/>
                <a:gd name="T33" fmla="*/ 40 h 80"/>
                <a:gd name="T34" fmla="*/ 40 w 56"/>
                <a:gd name="T35" fmla="*/ 48 h 80"/>
                <a:gd name="T36" fmla="*/ 8 w 56"/>
                <a:gd name="T3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0">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32"/>
                    <a:pt x="56" y="32"/>
                    <a:pt x="56" y="32"/>
                  </a:cubicBezTo>
                  <a:cubicBezTo>
                    <a:pt x="56" y="28"/>
                    <a:pt x="52" y="24"/>
                    <a:pt x="48" y="24"/>
                  </a:cubicBezTo>
                  <a:cubicBezTo>
                    <a:pt x="28" y="24"/>
                    <a:pt x="28" y="24"/>
                    <a:pt x="28" y="24"/>
                  </a:cubicBezTo>
                  <a:cubicBezTo>
                    <a:pt x="28" y="8"/>
                    <a:pt x="28" y="8"/>
                    <a:pt x="28" y="8"/>
                  </a:cubicBezTo>
                  <a:cubicBezTo>
                    <a:pt x="28" y="4"/>
                    <a:pt x="24" y="0"/>
                    <a:pt x="20" y="0"/>
                  </a:cubicBezTo>
                  <a:cubicBezTo>
                    <a:pt x="16" y="0"/>
                    <a:pt x="12" y="4"/>
                    <a:pt x="12" y="8"/>
                  </a:cubicBezTo>
                  <a:cubicBezTo>
                    <a:pt x="12" y="32"/>
                    <a:pt x="12" y="32"/>
                    <a:pt x="12" y="32"/>
                  </a:cubicBezTo>
                  <a:cubicBezTo>
                    <a:pt x="12" y="36"/>
                    <a:pt x="16" y="40"/>
                    <a:pt x="20" y="40"/>
                  </a:cubicBezTo>
                  <a:cubicBezTo>
                    <a:pt x="40" y="40"/>
                    <a:pt x="40" y="40"/>
                    <a:pt x="40" y="40"/>
                  </a:cubicBezTo>
                  <a:cubicBezTo>
                    <a:pt x="40" y="48"/>
                    <a:pt x="40" y="48"/>
                    <a:pt x="40" y="48"/>
                  </a:cubicBezTo>
                  <a:lnTo>
                    <a:pt x="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1" name="Freeform 11">
              <a:extLst>
                <a:ext uri="{FF2B5EF4-FFF2-40B4-BE49-F238E27FC236}">
                  <a16:creationId xmlns="" xmlns:a16="http://schemas.microsoft.com/office/drawing/2014/main" id="{B49692D0-70DB-4D12-9462-C33BCC3435A5}"/>
                </a:ext>
              </a:extLst>
            </p:cNvPr>
            <p:cNvSpPr>
              <a:spLocks/>
            </p:cNvSpPr>
            <p:nvPr/>
          </p:nvSpPr>
          <p:spPr bwMode="auto">
            <a:xfrm>
              <a:off x="4349751" y="2205038"/>
              <a:ext cx="112713" cy="160338"/>
            </a:xfrm>
            <a:custGeom>
              <a:avLst/>
              <a:gdLst>
                <a:gd name="T0" fmla="*/ 8 w 56"/>
                <a:gd name="T1" fmla="*/ 48 h 80"/>
                <a:gd name="T2" fmla="*/ 0 w 56"/>
                <a:gd name="T3" fmla="*/ 56 h 80"/>
                <a:gd name="T4" fmla="*/ 0 w 56"/>
                <a:gd name="T5" fmla="*/ 72 h 80"/>
                <a:gd name="T6" fmla="*/ 8 w 56"/>
                <a:gd name="T7" fmla="*/ 80 h 80"/>
                <a:gd name="T8" fmla="*/ 16 w 56"/>
                <a:gd name="T9" fmla="*/ 72 h 80"/>
                <a:gd name="T10" fmla="*/ 16 w 56"/>
                <a:gd name="T11" fmla="*/ 64 h 80"/>
                <a:gd name="T12" fmla="*/ 48 w 56"/>
                <a:gd name="T13" fmla="*/ 64 h 80"/>
                <a:gd name="T14" fmla="*/ 56 w 56"/>
                <a:gd name="T15" fmla="*/ 56 h 80"/>
                <a:gd name="T16" fmla="*/ 56 w 56"/>
                <a:gd name="T17" fmla="*/ 24 h 80"/>
                <a:gd name="T18" fmla="*/ 48 w 56"/>
                <a:gd name="T19" fmla="*/ 16 h 80"/>
                <a:gd name="T20" fmla="*/ 28 w 56"/>
                <a:gd name="T21" fmla="*/ 16 h 80"/>
                <a:gd name="T22" fmla="*/ 28 w 56"/>
                <a:gd name="T23" fmla="*/ 8 h 80"/>
                <a:gd name="T24" fmla="*/ 20 w 56"/>
                <a:gd name="T25" fmla="*/ 0 h 80"/>
                <a:gd name="T26" fmla="*/ 12 w 56"/>
                <a:gd name="T27" fmla="*/ 8 h 80"/>
                <a:gd name="T28" fmla="*/ 12 w 56"/>
                <a:gd name="T29" fmla="*/ 24 h 80"/>
                <a:gd name="T30" fmla="*/ 20 w 56"/>
                <a:gd name="T31" fmla="*/ 32 h 80"/>
                <a:gd name="T32" fmla="*/ 40 w 56"/>
                <a:gd name="T33" fmla="*/ 32 h 80"/>
                <a:gd name="T34" fmla="*/ 40 w 56"/>
                <a:gd name="T35" fmla="*/ 48 h 80"/>
                <a:gd name="T36" fmla="*/ 8 w 56"/>
                <a:gd name="T3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0">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24"/>
                    <a:pt x="56" y="24"/>
                    <a:pt x="56" y="24"/>
                  </a:cubicBezTo>
                  <a:cubicBezTo>
                    <a:pt x="56" y="20"/>
                    <a:pt x="52" y="16"/>
                    <a:pt x="48" y="16"/>
                  </a:cubicBezTo>
                  <a:cubicBezTo>
                    <a:pt x="28" y="16"/>
                    <a:pt x="28" y="16"/>
                    <a:pt x="28" y="16"/>
                  </a:cubicBezTo>
                  <a:cubicBezTo>
                    <a:pt x="28" y="8"/>
                    <a:pt x="28" y="8"/>
                    <a:pt x="28" y="8"/>
                  </a:cubicBezTo>
                  <a:cubicBezTo>
                    <a:pt x="28" y="4"/>
                    <a:pt x="24" y="0"/>
                    <a:pt x="20" y="0"/>
                  </a:cubicBezTo>
                  <a:cubicBezTo>
                    <a:pt x="16" y="0"/>
                    <a:pt x="12" y="4"/>
                    <a:pt x="12" y="8"/>
                  </a:cubicBezTo>
                  <a:cubicBezTo>
                    <a:pt x="12" y="24"/>
                    <a:pt x="12" y="24"/>
                    <a:pt x="12" y="24"/>
                  </a:cubicBezTo>
                  <a:cubicBezTo>
                    <a:pt x="12" y="28"/>
                    <a:pt x="16" y="32"/>
                    <a:pt x="20" y="32"/>
                  </a:cubicBezTo>
                  <a:cubicBezTo>
                    <a:pt x="40" y="32"/>
                    <a:pt x="40" y="32"/>
                    <a:pt x="40" y="32"/>
                  </a:cubicBezTo>
                  <a:cubicBezTo>
                    <a:pt x="40" y="48"/>
                    <a:pt x="40" y="48"/>
                    <a:pt x="40" y="48"/>
                  </a:cubicBezTo>
                  <a:lnTo>
                    <a:pt x="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49" name="Espace réservé du texte 48">
            <a:extLst>
              <a:ext uri="{FF2B5EF4-FFF2-40B4-BE49-F238E27FC236}">
                <a16:creationId xmlns="" xmlns:a16="http://schemas.microsoft.com/office/drawing/2014/main" id="{F161BCE1-2141-41E6-89F4-C49554DA7863}"/>
              </a:ext>
            </a:extLst>
          </p:cNvPr>
          <p:cNvSpPr>
            <a:spLocks noGrp="1"/>
          </p:cNvSpPr>
          <p:nvPr>
            <p:ph type="body" sz="quarter" idx="10" hasCustomPrompt="1"/>
          </p:nvPr>
        </p:nvSpPr>
        <p:spPr>
          <a:xfrm>
            <a:off x="1434806" y="4725907"/>
            <a:ext cx="1584302" cy="617794"/>
          </a:xfrm>
          <a:prstGeom prst="rect">
            <a:avLst/>
          </a:prstGeom>
        </p:spPr>
        <p:txBody>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1" name="Espace réservé du texte 50">
            <a:extLst>
              <a:ext uri="{FF2B5EF4-FFF2-40B4-BE49-F238E27FC236}">
                <a16:creationId xmlns="" xmlns:a16="http://schemas.microsoft.com/office/drawing/2014/main" id="{9AE6370F-5C3E-4489-B07B-2CF0D5B05E43}"/>
              </a:ext>
            </a:extLst>
          </p:cNvPr>
          <p:cNvSpPr>
            <a:spLocks noGrp="1"/>
          </p:cNvSpPr>
          <p:nvPr>
            <p:ph type="body" sz="quarter" idx="11" hasCustomPrompt="1"/>
          </p:nvPr>
        </p:nvSpPr>
        <p:spPr>
          <a:xfrm>
            <a:off x="2987563" y="1607065"/>
            <a:ext cx="1843087" cy="714375"/>
          </a:xfrm>
          <a:prstGeom prst="rect">
            <a:avLst/>
          </a:prstGeom>
        </p:spPr>
        <p:txBody>
          <a:bodyPr/>
          <a:lstStyle>
            <a:lvl1pPr marL="0" indent="0" algn="ctr">
              <a:buNone/>
              <a:defRPr sz="1200">
                <a:solidFill>
                  <a:schemeClr val="tx1">
                    <a:lumMod val="50000"/>
                    <a:lumOff val="50000"/>
                  </a:schemeClr>
                </a:solidFill>
              </a:defRPr>
            </a:lvl1pPr>
            <a:lvl2pPr marL="457200" indent="0" algn="ctr">
              <a:buNone/>
              <a:defRPr sz="1200">
                <a:solidFill>
                  <a:schemeClr val="tx1">
                    <a:lumMod val="50000"/>
                    <a:lumOff val="50000"/>
                  </a:schemeClr>
                </a:solidFill>
              </a:defRPr>
            </a:lvl2pPr>
            <a:lvl3pPr marL="914400" indent="0" algn="ctr">
              <a:buNone/>
              <a:defRPr sz="1200">
                <a:solidFill>
                  <a:schemeClr val="tx1">
                    <a:lumMod val="50000"/>
                    <a:lumOff val="50000"/>
                  </a:schemeClr>
                </a:solidFill>
              </a:defRPr>
            </a:lvl3pPr>
            <a:lvl4pPr marL="1371600" indent="0" algn="ctr">
              <a:buNone/>
              <a:defRPr sz="1200">
                <a:solidFill>
                  <a:schemeClr val="tx1">
                    <a:lumMod val="50000"/>
                    <a:lumOff val="50000"/>
                  </a:schemeClr>
                </a:solidFill>
              </a:defRPr>
            </a:lvl4pPr>
            <a:lvl5pPr marL="1828800" indent="0" algn="ctr">
              <a:buNone/>
              <a:defRPr sz="1200">
                <a:solidFill>
                  <a:schemeClr val="tx1">
                    <a:lumMod val="50000"/>
                    <a:lumOff val="50000"/>
                  </a:schemeClr>
                </a:solidFill>
              </a:defRPr>
            </a:lvl5pPr>
          </a:lstStyle>
          <a:p>
            <a:pPr marL="0" indent="0" algn="ctr">
              <a:buNone/>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3" name="Espace réservé du texte 52">
            <a:extLst>
              <a:ext uri="{FF2B5EF4-FFF2-40B4-BE49-F238E27FC236}">
                <a16:creationId xmlns="" xmlns:a16="http://schemas.microsoft.com/office/drawing/2014/main" id="{07F51831-F1E7-43CE-89F8-87C6D6D4C261}"/>
              </a:ext>
            </a:extLst>
          </p:cNvPr>
          <p:cNvSpPr>
            <a:spLocks noGrp="1"/>
          </p:cNvSpPr>
          <p:nvPr>
            <p:ph type="body" sz="quarter" idx="12" hasCustomPrompt="1"/>
          </p:nvPr>
        </p:nvSpPr>
        <p:spPr>
          <a:xfrm>
            <a:off x="4343455" y="5028159"/>
            <a:ext cx="1839912" cy="617538"/>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5" name="Espace réservé du texte 54">
            <a:extLst>
              <a:ext uri="{FF2B5EF4-FFF2-40B4-BE49-F238E27FC236}">
                <a16:creationId xmlns="" xmlns:a16="http://schemas.microsoft.com/office/drawing/2014/main" id="{06DFD47C-2F58-497A-86BB-0F083C5878C3}"/>
              </a:ext>
            </a:extLst>
          </p:cNvPr>
          <p:cNvSpPr>
            <a:spLocks noGrp="1"/>
          </p:cNvSpPr>
          <p:nvPr>
            <p:ph type="body" sz="quarter" idx="13" hasCustomPrompt="1"/>
          </p:nvPr>
        </p:nvSpPr>
        <p:spPr>
          <a:xfrm>
            <a:off x="5918749" y="1892427"/>
            <a:ext cx="1839912" cy="714375"/>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7" name="Espace réservé du texte 56">
            <a:extLst>
              <a:ext uri="{FF2B5EF4-FFF2-40B4-BE49-F238E27FC236}">
                <a16:creationId xmlns="" xmlns:a16="http://schemas.microsoft.com/office/drawing/2014/main" id="{71AFD4C3-28C7-48BA-BF52-50DBAF993ED0}"/>
              </a:ext>
            </a:extLst>
          </p:cNvPr>
          <p:cNvSpPr>
            <a:spLocks noGrp="1"/>
          </p:cNvSpPr>
          <p:nvPr>
            <p:ph type="body" sz="quarter" idx="14" hasCustomPrompt="1"/>
          </p:nvPr>
        </p:nvSpPr>
        <p:spPr>
          <a:xfrm>
            <a:off x="7330897" y="5253789"/>
            <a:ext cx="1839913" cy="593763"/>
          </a:xfrm>
          <a:prstGeom prst="rect">
            <a:avLst/>
          </a:prstGeom>
        </p:spPr>
        <p:txBody>
          <a:bodyPr/>
          <a:lstStyle>
            <a:lvl1pPr marL="0" indent="0" algn="ctr">
              <a:buNone/>
              <a:defRPr sz="1200">
                <a:solidFill>
                  <a:schemeClr val="tx1">
                    <a:lumMod val="50000"/>
                    <a:lumOff val="50000"/>
                  </a:schemeClr>
                </a:solidFill>
              </a:defRPr>
            </a:lvl1pPr>
            <a:lvl2pPr marL="457200" indent="0" algn="ctr">
              <a:buNone/>
              <a:defRPr sz="1200">
                <a:solidFill>
                  <a:schemeClr val="tx1">
                    <a:lumMod val="50000"/>
                    <a:lumOff val="50000"/>
                  </a:schemeClr>
                </a:solidFill>
              </a:defRPr>
            </a:lvl2pPr>
            <a:lvl3pPr marL="914400" indent="0" algn="ctr">
              <a:buNone/>
              <a:defRPr sz="1200">
                <a:solidFill>
                  <a:schemeClr val="tx1">
                    <a:lumMod val="50000"/>
                    <a:lumOff val="50000"/>
                  </a:schemeClr>
                </a:solidFill>
              </a:defRPr>
            </a:lvl3pPr>
            <a:lvl4pPr marL="1371600" indent="0" algn="ctr">
              <a:buNone/>
              <a:defRPr sz="1200">
                <a:solidFill>
                  <a:schemeClr val="tx1">
                    <a:lumMod val="50000"/>
                    <a:lumOff val="50000"/>
                  </a:schemeClr>
                </a:solidFill>
              </a:defRPr>
            </a:lvl4pPr>
            <a:lvl5pPr marL="1828800" indent="0" algn="ctr">
              <a:buNone/>
              <a:defRPr sz="1200">
                <a:solidFill>
                  <a:schemeClr val="tx1">
                    <a:lumMod val="50000"/>
                    <a:lumOff val="50000"/>
                  </a:schemeClr>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9" name="Espace réservé du texte 58">
            <a:extLst>
              <a:ext uri="{FF2B5EF4-FFF2-40B4-BE49-F238E27FC236}">
                <a16:creationId xmlns="" xmlns:a16="http://schemas.microsoft.com/office/drawing/2014/main" id="{463D6BD3-E727-4719-A0FF-837F81B70FF2}"/>
              </a:ext>
            </a:extLst>
          </p:cNvPr>
          <p:cNvSpPr>
            <a:spLocks noGrp="1"/>
          </p:cNvSpPr>
          <p:nvPr>
            <p:ph type="body" sz="quarter" idx="15" hasCustomPrompt="1"/>
          </p:nvPr>
        </p:nvSpPr>
        <p:spPr>
          <a:xfrm>
            <a:off x="8902805" y="2143495"/>
            <a:ext cx="1838325" cy="714375"/>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17661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09A7ACB-BF86-45F9-ACF9-576DE283B9E3}"/>
              </a:ext>
            </a:extLst>
          </p:cNvPr>
          <p:cNvSpPr>
            <a:spLocks noGrp="1"/>
          </p:cNvSpPr>
          <p:nvPr>
            <p:ph type="title"/>
          </p:nvPr>
        </p:nvSpPr>
        <p:spPr/>
        <p:txBody>
          <a:bodyPr/>
          <a:lstStyle/>
          <a:p>
            <a:r>
              <a:rPr lang="fr-FR" dirty="0"/>
              <a:t>Modifiez le style du titre</a:t>
            </a:r>
          </a:p>
        </p:txBody>
      </p:sp>
      <p:grpSp>
        <p:nvGrpSpPr>
          <p:cNvPr id="3" name="Group 4">
            <a:extLst>
              <a:ext uri="{FF2B5EF4-FFF2-40B4-BE49-F238E27FC236}">
                <a16:creationId xmlns="" xmlns:a16="http://schemas.microsoft.com/office/drawing/2014/main" id="{845ACC15-1953-4EF1-B55C-C37CC1333AA2}"/>
              </a:ext>
            </a:extLst>
          </p:cNvPr>
          <p:cNvGrpSpPr>
            <a:grpSpLocks noChangeAspect="1"/>
          </p:cNvGrpSpPr>
          <p:nvPr userDrawn="1"/>
        </p:nvGrpSpPr>
        <p:grpSpPr bwMode="auto">
          <a:xfrm>
            <a:off x="4033052" y="1958975"/>
            <a:ext cx="4043363" cy="4899025"/>
            <a:chOff x="2526" y="1238"/>
            <a:chExt cx="2547" cy="3086"/>
          </a:xfrm>
        </p:grpSpPr>
        <p:sp>
          <p:nvSpPr>
            <p:cNvPr id="4" name="Freeform 4">
              <a:extLst>
                <a:ext uri="{FF2B5EF4-FFF2-40B4-BE49-F238E27FC236}">
                  <a16:creationId xmlns="" xmlns:a16="http://schemas.microsoft.com/office/drawing/2014/main" id="{E353F162-ED28-4426-ADBE-A28D71E4640B}"/>
                </a:ext>
              </a:extLst>
            </p:cNvPr>
            <p:cNvSpPr>
              <a:spLocks/>
            </p:cNvSpPr>
            <p:nvPr userDrawn="1"/>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5">
              <a:extLst>
                <a:ext uri="{FF2B5EF4-FFF2-40B4-BE49-F238E27FC236}">
                  <a16:creationId xmlns="" xmlns:a16="http://schemas.microsoft.com/office/drawing/2014/main" id="{DC013736-BD1C-4028-8246-FCAE85BED7B5}"/>
                </a:ext>
              </a:extLst>
            </p:cNvPr>
            <p:cNvSpPr>
              <a:spLocks/>
            </p:cNvSpPr>
            <p:nvPr/>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6">
              <a:extLst>
                <a:ext uri="{FF2B5EF4-FFF2-40B4-BE49-F238E27FC236}">
                  <a16:creationId xmlns="" xmlns:a16="http://schemas.microsoft.com/office/drawing/2014/main" id="{F76176AA-896C-4A6E-8E2C-CC0C03F4AFB2}"/>
                </a:ext>
              </a:extLst>
            </p:cNvPr>
            <p:cNvSpPr>
              <a:spLocks/>
            </p:cNvSpPr>
            <p:nvPr userDrawn="1"/>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 name="Freeform 7">
              <a:extLst>
                <a:ext uri="{FF2B5EF4-FFF2-40B4-BE49-F238E27FC236}">
                  <a16:creationId xmlns="" xmlns:a16="http://schemas.microsoft.com/office/drawing/2014/main" id="{3D12C1BE-57EB-4C38-B8A8-EB4F87D0C1AE}"/>
                </a:ext>
              </a:extLst>
            </p:cNvPr>
            <p:cNvSpPr>
              <a:spLocks/>
            </p:cNvSpPr>
            <p:nvPr/>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Freeform 8">
              <a:extLst>
                <a:ext uri="{FF2B5EF4-FFF2-40B4-BE49-F238E27FC236}">
                  <a16:creationId xmlns="" xmlns:a16="http://schemas.microsoft.com/office/drawing/2014/main" id="{B8AE4950-0F72-4F16-AB4C-A02640818A2A}"/>
                </a:ext>
              </a:extLst>
            </p:cNvPr>
            <p:cNvSpPr>
              <a:spLocks/>
            </p:cNvSpPr>
            <p:nvPr userDrawn="1"/>
          </p:nvSpPr>
          <p:spPr bwMode="auto">
            <a:xfrm>
              <a:off x="3788" y="1377"/>
              <a:ext cx="740" cy="29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Freeform 9">
              <a:extLst>
                <a:ext uri="{FF2B5EF4-FFF2-40B4-BE49-F238E27FC236}">
                  <a16:creationId xmlns="" xmlns:a16="http://schemas.microsoft.com/office/drawing/2014/main" id="{FE28456B-0B38-40B2-8EFD-307876942547}"/>
                </a:ext>
              </a:extLst>
            </p:cNvPr>
            <p:cNvSpPr>
              <a:spLocks/>
            </p:cNvSpPr>
            <p:nvPr/>
          </p:nvSpPr>
          <p:spPr bwMode="auto">
            <a:xfrm>
              <a:off x="3788" y="1377"/>
              <a:ext cx="740" cy="29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Freeform 10">
              <a:extLst>
                <a:ext uri="{FF2B5EF4-FFF2-40B4-BE49-F238E27FC236}">
                  <a16:creationId xmlns="" xmlns:a16="http://schemas.microsoft.com/office/drawing/2014/main" id="{1666EFBF-5CB2-4DF6-9B35-03302C9F6A8C}"/>
                </a:ext>
              </a:extLst>
            </p:cNvPr>
            <p:cNvSpPr>
              <a:spLocks/>
            </p:cNvSpPr>
            <p:nvPr userDrawn="1"/>
          </p:nvSpPr>
          <p:spPr bwMode="auto">
            <a:xfrm>
              <a:off x="4496" y="1238"/>
              <a:ext cx="310" cy="573"/>
            </a:xfrm>
            <a:custGeom>
              <a:avLst/>
              <a:gdLst>
                <a:gd name="T0" fmla="*/ 310 w 310"/>
                <a:gd name="T1" fmla="*/ 286 h 573"/>
                <a:gd name="T2" fmla="*/ 0 w 310"/>
                <a:gd name="T3" fmla="*/ 0 h 573"/>
                <a:gd name="T4" fmla="*/ 0 w 310"/>
                <a:gd name="T5" fmla="*/ 286 h 573"/>
                <a:gd name="T6" fmla="*/ 0 w 310"/>
                <a:gd name="T7" fmla="*/ 573 h 573"/>
                <a:gd name="T8" fmla="*/ 310 w 310"/>
                <a:gd name="T9" fmla="*/ 286 h 573"/>
              </a:gdLst>
              <a:ahLst/>
              <a:cxnLst>
                <a:cxn ang="0">
                  <a:pos x="T0" y="T1"/>
                </a:cxn>
                <a:cxn ang="0">
                  <a:pos x="T2" y="T3"/>
                </a:cxn>
                <a:cxn ang="0">
                  <a:pos x="T4" y="T5"/>
                </a:cxn>
                <a:cxn ang="0">
                  <a:pos x="T6" y="T7"/>
                </a:cxn>
                <a:cxn ang="0">
                  <a:pos x="T8" y="T9"/>
                </a:cxn>
              </a:cxnLst>
              <a:rect l="0" t="0" r="r" b="b"/>
              <a:pathLst>
                <a:path w="310" h="573">
                  <a:moveTo>
                    <a:pt x="310" y="286"/>
                  </a:moveTo>
                  <a:lnTo>
                    <a:pt x="0" y="0"/>
                  </a:lnTo>
                  <a:lnTo>
                    <a:pt x="0" y="286"/>
                  </a:lnTo>
                  <a:lnTo>
                    <a:pt x="0" y="573"/>
                  </a:lnTo>
                  <a:lnTo>
                    <a:pt x="310" y="286"/>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Freeform 11">
              <a:extLst>
                <a:ext uri="{FF2B5EF4-FFF2-40B4-BE49-F238E27FC236}">
                  <a16:creationId xmlns="" xmlns:a16="http://schemas.microsoft.com/office/drawing/2014/main" id="{B5839466-65B6-443B-A320-4B7E45E1A585}"/>
                </a:ext>
              </a:extLst>
            </p:cNvPr>
            <p:cNvSpPr>
              <a:spLocks/>
            </p:cNvSpPr>
            <p:nvPr/>
          </p:nvSpPr>
          <p:spPr bwMode="auto">
            <a:xfrm>
              <a:off x="4496" y="1238"/>
              <a:ext cx="310" cy="573"/>
            </a:xfrm>
            <a:custGeom>
              <a:avLst/>
              <a:gdLst>
                <a:gd name="T0" fmla="*/ 310 w 310"/>
                <a:gd name="T1" fmla="*/ 286 h 573"/>
                <a:gd name="T2" fmla="*/ 0 w 310"/>
                <a:gd name="T3" fmla="*/ 0 h 573"/>
                <a:gd name="T4" fmla="*/ 0 w 310"/>
                <a:gd name="T5" fmla="*/ 286 h 573"/>
                <a:gd name="T6" fmla="*/ 0 w 310"/>
                <a:gd name="T7" fmla="*/ 573 h 573"/>
                <a:gd name="T8" fmla="*/ 310 w 310"/>
                <a:gd name="T9" fmla="*/ 286 h 573"/>
              </a:gdLst>
              <a:ahLst/>
              <a:cxnLst>
                <a:cxn ang="0">
                  <a:pos x="T0" y="T1"/>
                </a:cxn>
                <a:cxn ang="0">
                  <a:pos x="T2" y="T3"/>
                </a:cxn>
                <a:cxn ang="0">
                  <a:pos x="T4" y="T5"/>
                </a:cxn>
                <a:cxn ang="0">
                  <a:pos x="T6" y="T7"/>
                </a:cxn>
                <a:cxn ang="0">
                  <a:pos x="T8" y="T9"/>
                </a:cxn>
              </a:cxnLst>
              <a:rect l="0" t="0" r="r" b="b"/>
              <a:pathLst>
                <a:path w="310" h="573">
                  <a:moveTo>
                    <a:pt x="310" y="286"/>
                  </a:moveTo>
                  <a:lnTo>
                    <a:pt x="0" y="0"/>
                  </a:lnTo>
                  <a:lnTo>
                    <a:pt x="0" y="286"/>
                  </a:lnTo>
                  <a:lnTo>
                    <a:pt x="0" y="573"/>
                  </a:lnTo>
                  <a:lnTo>
                    <a:pt x="31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12">
              <a:extLst>
                <a:ext uri="{FF2B5EF4-FFF2-40B4-BE49-F238E27FC236}">
                  <a16:creationId xmlns="" xmlns:a16="http://schemas.microsoft.com/office/drawing/2014/main" id="{36ECDB82-EEE9-483E-93C0-0B089928DFEE}"/>
                </a:ext>
              </a:extLst>
            </p:cNvPr>
            <p:cNvSpPr>
              <a:spLocks/>
            </p:cNvSpPr>
            <p:nvPr userDrawn="1"/>
          </p:nvSpPr>
          <p:spPr bwMode="auto">
            <a:xfrm>
              <a:off x="3788" y="1377"/>
              <a:ext cx="708" cy="290"/>
            </a:xfrm>
            <a:custGeom>
              <a:avLst/>
              <a:gdLst>
                <a:gd name="T0" fmla="*/ 708 w 708"/>
                <a:gd name="T1" fmla="*/ 0 h 290"/>
                <a:gd name="T2" fmla="*/ 290 w 708"/>
                <a:gd name="T3" fmla="*/ 0 h 290"/>
                <a:gd name="T4" fmla="*/ 0 w 708"/>
                <a:gd name="T5" fmla="*/ 290 h 290"/>
                <a:gd name="T6" fmla="*/ 708 w 708"/>
                <a:gd name="T7" fmla="*/ 290 h 290"/>
                <a:gd name="T8" fmla="*/ 708 w 708"/>
                <a:gd name="T9" fmla="*/ 147 h 290"/>
                <a:gd name="T10" fmla="*/ 708 w 708"/>
                <a:gd name="T11" fmla="*/ 0 h 290"/>
              </a:gdLst>
              <a:ahLst/>
              <a:cxnLst>
                <a:cxn ang="0">
                  <a:pos x="T0" y="T1"/>
                </a:cxn>
                <a:cxn ang="0">
                  <a:pos x="T2" y="T3"/>
                </a:cxn>
                <a:cxn ang="0">
                  <a:pos x="T4" y="T5"/>
                </a:cxn>
                <a:cxn ang="0">
                  <a:pos x="T6" y="T7"/>
                </a:cxn>
                <a:cxn ang="0">
                  <a:pos x="T8" y="T9"/>
                </a:cxn>
                <a:cxn ang="0">
                  <a:pos x="T10" y="T11"/>
                </a:cxn>
              </a:cxnLst>
              <a:rect l="0" t="0" r="r" b="b"/>
              <a:pathLst>
                <a:path w="708" h="290">
                  <a:moveTo>
                    <a:pt x="708" y="0"/>
                  </a:moveTo>
                  <a:lnTo>
                    <a:pt x="290" y="0"/>
                  </a:lnTo>
                  <a:lnTo>
                    <a:pt x="0" y="290"/>
                  </a:lnTo>
                  <a:lnTo>
                    <a:pt x="708" y="290"/>
                  </a:lnTo>
                  <a:lnTo>
                    <a:pt x="708" y="147"/>
                  </a:lnTo>
                  <a:lnTo>
                    <a:pt x="70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3" name="Freeform 13">
              <a:extLst>
                <a:ext uri="{FF2B5EF4-FFF2-40B4-BE49-F238E27FC236}">
                  <a16:creationId xmlns="" xmlns:a16="http://schemas.microsoft.com/office/drawing/2014/main" id="{FE594041-FD02-40D4-8F8C-9CBA48A2AD7C}"/>
                </a:ext>
              </a:extLst>
            </p:cNvPr>
            <p:cNvSpPr>
              <a:spLocks/>
            </p:cNvSpPr>
            <p:nvPr userDrawn="1"/>
          </p:nvSpPr>
          <p:spPr bwMode="auto">
            <a:xfrm>
              <a:off x="3788" y="1377"/>
              <a:ext cx="708" cy="290"/>
            </a:xfrm>
            <a:custGeom>
              <a:avLst/>
              <a:gdLst>
                <a:gd name="T0" fmla="*/ 708 w 708"/>
                <a:gd name="T1" fmla="*/ 0 h 290"/>
                <a:gd name="T2" fmla="*/ 290 w 708"/>
                <a:gd name="T3" fmla="*/ 0 h 290"/>
                <a:gd name="T4" fmla="*/ 0 w 708"/>
                <a:gd name="T5" fmla="*/ 290 h 290"/>
                <a:gd name="T6" fmla="*/ 708 w 708"/>
                <a:gd name="T7" fmla="*/ 290 h 290"/>
                <a:gd name="T8" fmla="*/ 708 w 708"/>
                <a:gd name="T9" fmla="*/ 147 h 290"/>
                <a:gd name="T10" fmla="*/ 708 w 708"/>
                <a:gd name="T11" fmla="*/ 0 h 290"/>
              </a:gdLst>
              <a:ahLst/>
              <a:cxnLst>
                <a:cxn ang="0">
                  <a:pos x="T0" y="T1"/>
                </a:cxn>
                <a:cxn ang="0">
                  <a:pos x="T2" y="T3"/>
                </a:cxn>
                <a:cxn ang="0">
                  <a:pos x="T4" y="T5"/>
                </a:cxn>
                <a:cxn ang="0">
                  <a:pos x="T6" y="T7"/>
                </a:cxn>
                <a:cxn ang="0">
                  <a:pos x="T8" y="T9"/>
                </a:cxn>
                <a:cxn ang="0">
                  <a:pos x="T10" y="T11"/>
                </a:cxn>
              </a:cxnLst>
              <a:rect l="0" t="0" r="r" b="b"/>
              <a:pathLst>
                <a:path w="708" h="290">
                  <a:moveTo>
                    <a:pt x="708" y="0"/>
                  </a:moveTo>
                  <a:lnTo>
                    <a:pt x="290" y="0"/>
                  </a:lnTo>
                  <a:lnTo>
                    <a:pt x="0" y="290"/>
                  </a:lnTo>
                  <a:lnTo>
                    <a:pt x="708" y="290"/>
                  </a:lnTo>
                  <a:lnTo>
                    <a:pt x="708" y="147"/>
                  </a:lnTo>
                  <a:lnTo>
                    <a:pt x="7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4">
              <a:extLst>
                <a:ext uri="{FF2B5EF4-FFF2-40B4-BE49-F238E27FC236}">
                  <a16:creationId xmlns="" xmlns:a16="http://schemas.microsoft.com/office/drawing/2014/main" id="{C9C2199A-7D12-41FB-BADF-6193C42979F5}"/>
                </a:ext>
              </a:extLst>
            </p:cNvPr>
            <p:cNvSpPr>
              <a:spLocks/>
            </p:cNvSpPr>
            <p:nvPr userDrawn="1"/>
          </p:nvSpPr>
          <p:spPr bwMode="auto">
            <a:xfrm>
              <a:off x="4496" y="1238"/>
              <a:ext cx="310" cy="573"/>
            </a:xfrm>
            <a:custGeom>
              <a:avLst/>
              <a:gdLst>
                <a:gd name="T0" fmla="*/ 0 w 310"/>
                <a:gd name="T1" fmla="*/ 0 h 573"/>
                <a:gd name="T2" fmla="*/ 0 w 310"/>
                <a:gd name="T3" fmla="*/ 139 h 573"/>
                <a:gd name="T4" fmla="*/ 0 w 310"/>
                <a:gd name="T5" fmla="*/ 286 h 573"/>
                <a:gd name="T6" fmla="*/ 0 w 310"/>
                <a:gd name="T7" fmla="*/ 429 h 573"/>
                <a:gd name="T8" fmla="*/ 0 w 310"/>
                <a:gd name="T9" fmla="*/ 573 h 573"/>
                <a:gd name="T10" fmla="*/ 310 w 310"/>
                <a:gd name="T11" fmla="*/ 286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39"/>
                  </a:lnTo>
                  <a:lnTo>
                    <a:pt x="0" y="286"/>
                  </a:lnTo>
                  <a:lnTo>
                    <a:pt x="0" y="429"/>
                  </a:lnTo>
                  <a:lnTo>
                    <a:pt x="0" y="573"/>
                  </a:lnTo>
                  <a:lnTo>
                    <a:pt x="310" y="28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5">
              <a:extLst>
                <a:ext uri="{FF2B5EF4-FFF2-40B4-BE49-F238E27FC236}">
                  <a16:creationId xmlns="" xmlns:a16="http://schemas.microsoft.com/office/drawing/2014/main" id="{CD1AE071-20F4-43D6-9D70-90BA41FF8B03}"/>
                </a:ext>
              </a:extLst>
            </p:cNvPr>
            <p:cNvSpPr>
              <a:spLocks/>
            </p:cNvSpPr>
            <p:nvPr/>
          </p:nvSpPr>
          <p:spPr bwMode="auto">
            <a:xfrm>
              <a:off x="4496" y="1238"/>
              <a:ext cx="310" cy="573"/>
            </a:xfrm>
            <a:custGeom>
              <a:avLst/>
              <a:gdLst>
                <a:gd name="T0" fmla="*/ 0 w 310"/>
                <a:gd name="T1" fmla="*/ 0 h 573"/>
                <a:gd name="T2" fmla="*/ 0 w 310"/>
                <a:gd name="T3" fmla="*/ 139 h 573"/>
                <a:gd name="T4" fmla="*/ 0 w 310"/>
                <a:gd name="T5" fmla="*/ 286 h 573"/>
                <a:gd name="T6" fmla="*/ 0 w 310"/>
                <a:gd name="T7" fmla="*/ 429 h 573"/>
                <a:gd name="T8" fmla="*/ 0 w 310"/>
                <a:gd name="T9" fmla="*/ 573 h 573"/>
                <a:gd name="T10" fmla="*/ 310 w 310"/>
                <a:gd name="T11" fmla="*/ 286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39"/>
                  </a:lnTo>
                  <a:lnTo>
                    <a:pt x="0" y="286"/>
                  </a:lnTo>
                  <a:lnTo>
                    <a:pt x="0" y="429"/>
                  </a:lnTo>
                  <a:lnTo>
                    <a:pt x="0" y="573"/>
                  </a:lnTo>
                  <a:lnTo>
                    <a:pt x="310" y="2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6">
              <a:extLst>
                <a:ext uri="{FF2B5EF4-FFF2-40B4-BE49-F238E27FC236}">
                  <a16:creationId xmlns="" xmlns:a16="http://schemas.microsoft.com/office/drawing/2014/main" id="{F8EECB4C-93F8-4809-9251-A754D1A7D40D}"/>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7" name="Freeform 17">
              <a:extLst>
                <a:ext uri="{FF2B5EF4-FFF2-40B4-BE49-F238E27FC236}">
                  <a16:creationId xmlns="" xmlns:a16="http://schemas.microsoft.com/office/drawing/2014/main" id="{0A7A906C-5F47-4727-8481-D8B408060208}"/>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8" name="Freeform 18">
              <a:extLst>
                <a:ext uri="{FF2B5EF4-FFF2-40B4-BE49-F238E27FC236}">
                  <a16:creationId xmlns="" xmlns:a16="http://schemas.microsoft.com/office/drawing/2014/main" id="{B9B12E0C-920D-4098-849A-BC555493FBEA}"/>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9" name="Freeform 19">
              <a:extLst>
                <a:ext uri="{FF2B5EF4-FFF2-40B4-BE49-F238E27FC236}">
                  <a16:creationId xmlns="" xmlns:a16="http://schemas.microsoft.com/office/drawing/2014/main" id="{7A1B8AE8-0B24-4405-8C51-8BF0CFF01620}"/>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0" name="Freeform 20">
              <a:extLst>
                <a:ext uri="{FF2B5EF4-FFF2-40B4-BE49-F238E27FC236}">
                  <a16:creationId xmlns="" xmlns:a16="http://schemas.microsoft.com/office/drawing/2014/main" id="{0E339B21-2F87-4901-AC66-EE7BA9E4A0B4}"/>
                </a:ext>
              </a:extLst>
            </p:cNvPr>
            <p:cNvSpPr>
              <a:spLocks/>
            </p:cNvSpPr>
            <p:nvPr/>
          </p:nvSpPr>
          <p:spPr bwMode="auto">
            <a:xfrm>
              <a:off x="3015" y="1997"/>
              <a:ext cx="709" cy="291"/>
            </a:xfrm>
            <a:custGeom>
              <a:avLst/>
              <a:gdLst>
                <a:gd name="T0" fmla="*/ 0 w 709"/>
                <a:gd name="T1" fmla="*/ 291 h 291"/>
                <a:gd name="T2" fmla="*/ 709 w 709"/>
                <a:gd name="T3" fmla="*/ 291 h 291"/>
                <a:gd name="T4" fmla="*/ 418 w 709"/>
                <a:gd name="T5" fmla="*/ 0 h 291"/>
                <a:gd name="T6" fmla="*/ 0 w 709"/>
                <a:gd name="T7" fmla="*/ 0 h 291"/>
                <a:gd name="T8" fmla="*/ 0 w 709"/>
                <a:gd name="T9" fmla="*/ 291 h 291"/>
              </a:gdLst>
              <a:ahLst/>
              <a:cxnLst>
                <a:cxn ang="0">
                  <a:pos x="T0" y="T1"/>
                </a:cxn>
                <a:cxn ang="0">
                  <a:pos x="T2" y="T3"/>
                </a:cxn>
                <a:cxn ang="0">
                  <a:pos x="T4" y="T5"/>
                </a:cxn>
                <a:cxn ang="0">
                  <a:pos x="T6" y="T7"/>
                </a:cxn>
                <a:cxn ang="0">
                  <a:pos x="T8" y="T9"/>
                </a:cxn>
              </a:cxnLst>
              <a:rect l="0" t="0" r="r" b="b"/>
              <a:pathLst>
                <a:path w="709" h="291">
                  <a:moveTo>
                    <a:pt x="0" y="291"/>
                  </a:moveTo>
                  <a:lnTo>
                    <a:pt x="709" y="291"/>
                  </a:lnTo>
                  <a:lnTo>
                    <a:pt x="418" y="0"/>
                  </a:lnTo>
                  <a:lnTo>
                    <a:pt x="0" y="0"/>
                  </a:lnTo>
                  <a:lnTo>
                    <a:pt x="0" y="291"/>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1" name="Freeform 21">
              <a:extLst>
                <a:ext uri="{FF2B5EF4-FFF2-40B4-BE49-F238E27FC236}">
                  <a16:creationId xmlns="" xmlns:a16="http://schemas.microsoft.com/office/drawing/2014/main" id="{6150B73F-F20C-494E-98D1-06AC25FAC8D5}"/>
                </a:ext>
              </a:extLst>
            </p:cNvPr>
            <p:cNvSpPr>
              <a:spLocks/>
            </p:cNvSpPr>
            <p:nvPr/>
          </p:nvSpPr>
          <p:spPr bwMode="auto">
            <a:xfrm>
              <a:off x="3015" y="1997"/>
              <a:ext cx="709" cy="291"/>
            </a:xfrm>
            <a:custGeom>
              <a:avLst/>
              <a:gdLst>
                <a:gd name="T0" fmla="*/ 0 w 709"/>
                <a:gd name="T1" fmla="*/ 291 h 291"/>
                <a:gd name="T2" fmla="*/ 709 w 709"/>
                <a:gd name="T3" fmla="*/ 291 h 291"/>
                <a:gd name="T4" fmla="*/ 418 w 709"/>
                <a:gd name="T5" fmla="*/ 0 h 291"/>
                <a:gd name="T6" fmla="*/ 0 w 709"/>
                <a:gd name="T7" fmla="*/ 0 h 291"/>
                <a:gd name="T8" fmla="*/ 0 w 709"/>
                <a:gd name="T9" fmla="*/ 291 h 291"/>
              </a:gdLst>
              <a:ahLst/>
              <a:cxnLst>
                <a:cxn ang="0">
                  <a:pos x="T0" y="T1"/>
                </a:cxn>
                <a:cxn ang="0">
                  <a:pos x="T2" y="T3"/>
                </a:cxn>
                <a:cxn ang="0">
                  <a:pos x="T4" y="T5"/>
                </a:cxn>
                <a:cxn ang="0">
                  <a:pos x="T6" y="T7"/>
                </a:cxn>
                <a:cxn ang="0">
                  <a:pos x="T8" y="T9"/>
                </a:cxn>
              </a:cxnLst>
              <a:rect l="0" t="0" r="r" b="b"/>
              <a:pathLst>
                <a:path w="709" h="291">
                  <a:moveTo>
                    <a:pt x="0" y="291"/>
                  </a:moveTo>
                  <a:lnTo>
                    <a:pt x="709" y="291"/>
                  </a:lnTo>
                  <a:lnTo>
                    <a:pt x="418" y="0"/>
                  </a:lnTo>
                  <a:lnTo>
                    <a:pt x="0" y="0"/>
                  </a:lnTo>
                  <a:lnTo>
                    <a:pt x="0" y="2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2" name="Freeform 22">
              <a:extLst>
                <a:ext uri="{FF2B5EF4-FFF2-40B4-BE49-F238E27FC236}">
                  <a16:creationId xmlns="" xmlns:a16="http://schemas.microsoft.com/office/drawing/2014/main" id="{972E07B7-8AC2-4C19-BFE4-DEE14221EF8D}"/>
                </a:ext>
              </a:extLst>
            </p:cNvPr>
            <p:cNvSpPr>
              <a:spLocks/>
            </p:cNvSpPr>
            <p:nvPr/>
          </p:nvSpPr>
          <p:spPr bwMode="auto">
            <a:xfrm>
              <a:off x="2737" y="1854"/>
              <a:ext cx="310" cy="573"/>
            </a:xfrm>
            <a:custGeom>
              <a:avLst/>
              <a:gdLst>
                <a:gd name="T0" fmla="*/ 0 w 310"/>
                <a:gd name="T1" fmla="*/ 287 h 573"/>
                <a:gd name="T2" fmla="*/ 310 w 310"/>
                <a:gd name="T3" fmla="*/ 0 h 573"/>
                <a:gd name="T4" fmla="*/ 310 w 310"/>
                <a:gd name="T5" fmla="*/ 287 h 573"/>
                <a:gd name="T6" fmla="*/ 310 w 310"/>
                <a:gd name="T7" fmla="*/ 573 h 573"/>
                <a:gd name="T8" fmla="*/ 0 w 310"/>
                <a:gd name="T9" fmla="*/ 287 h 573"/>
              </a:gdLst>
              <a:ahLst/>
              <a:cxnLst>
                <a:cxn ang="0">
                  <a:pos x="T0" y="T1"/>
                </a:cxn>
                <a:cxn ang="0">
                  <a:pos x="T2" y="T3"/>
                </a:cxn>
                <a:cxn ang="0">
                  <a:pos x="T4" y="T5"/>
                </a:cxn>
                <a:cxn ang="0">
                  <a:pos x="T6" y="T7"/>
                </a:cxn>
                <a:cxn ang="0">
                  <a:pos x="T8" y="T9"/>
                </a:cxn>
              </a:cxnLst>
              <a:rect l="0" t="0" r="r" b="b"/>
              <a:pathLst>
                <a:path w="310" h="573">
                  <a:moveTo>
                    <a:pt x="0" y="287"/>
                  </a:moveTo>
                  <a:lnTo>
                    <a:pt x="310" y="0"/>
                  </a:lnTo>
                  <a:lnTo>
                    <a:pt x="310" y="287"/>
                  </a:lnTo>
                  <a:lnTo>
                    <a:pt x="310" y="573"/>
                  </a:lnTo>
                  <a:lnTo>
                    <a:pt x="0"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3" name="Freeform 23">
              <a:extLst>
                <a:ext uri="{FF2B5EF4-FFF2-40B4-BE49-F238E27FC236}">
                  <a16:creationId xmlns="" xmlns:a16="http://schemas.microsoft.com/office/drawing/2014/main" id="{00787CEA-3216-4E09-B412-CD6F1B1B42DD}"/>
                </a:ext>
              </a:extLst>
            </p:cNvPr>
            <p:cNvSpPr>
              <a:spLocks/>
            </p:cNvSpPr>
            <p:nvPr/>
          </p:nvSpPr>
          <p:spPr bwMode="auto">
            <a:xfrm>
              <a:off x="3047" y="1997"/>
              <a:ext cx="677" cy="291"/>
            </a:xfrm>
            <a:custGeom>
              <a:avLst/>
              <a:gdLst>
                <a:gd name="T0" fmla="*/ 386 w 677"/>
                <a:gd name="T1" fmla="*/ 0 h 291"/>
                <a:gd name="T2" fmla="*/ 0 w 677"/>
                <a:gd name="T3" fmla="*/ 0 h 291"/>
                <a:gd name="T4" fmla="*/ 0 w 677"/>
                <a:gd name="T5" fmla="*/ 144 h 291"/>
                <a:gd name="T6" fmla="*/ 0 w 677"/>
                <a:gd name="T7" fmla="*/ 291 h 291"/>
                <a:gd name="T8" fmla="*/ 677 w 677"/>
                <a:gd name="T9" fmla="*/ 291 h 291"/>
                <a:gd name="T10" fmla="*/ 386 w 677"/>
                <a:gd name="T11" fmla="*/ 0 h 291"/>
              </a:gdLst>
              <a:ahLst/>
              <a:cxnLst>
                <a:cxn ang="0">
                  <a:pos x="T0" y="T1"/>
                </a:cxn>
                <a:cxn ang="0">
                  <a:pos x="T2" y="T3"/>
                </a:cxn>
                <a:cxn ang="0">
                  <a:pos x="T4" y="T5"/>
                </a:cxn>
                <a:cxn ang="0">
                  <a:pos x="T6" y="T7"/>
                </a:cxn>
                <a:cxn ang="0">
                  <a:pos x="T8" y="T9"/>
                </a:cxn>
                <a:cxn ang="0">
                  <a:pos x="T10" y="T11"/>
                </a:cxn>
              </a:cxnLst>
              <a:rect l="0" t="0" r="r" b="b"/>
              <a:pathLst>
                <a:path w="677" h="291">
                  <a:moveTo>
                    <a:pt x="386" y="0"/>
                  </a:moveTo>
                  <a:lnTo>
                    <a:pt x="0" y="0"/>
                  </a:lnTo>
                  <a:lnTo>
                    <a:pt x="0" y="144"/>
                  </a:lnTo>
                  <a:lnTo>
                    <a:pt x="0" y="291"/>
                  </a:lnTo>
                  <a:lnTo>
                    <a:pt x="677" y="291"/>
                  </a:lnTo>
                  <a:lnTo>
                    <a:pt x="38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4" name="Freeform 24">
              <a:extLst>
                <a:ext uri="{FF2B5EF4-FFF2-40B4-BE49-F238E27FC236}">
                  <a16:creationId xmlns="" xmlns:a16="http://schemas.microsoft.com/office/drawing/2014/main" id="{12B34A36-479E-4288-848F-6DB1121179FB}"/>
                </a:ext>
              </a:extLst>
            </p:cNvPr>
            <p:cNvSpPr>
              <a:spLocks/>
            </p:cNvSpPr>
            <p:nvPr/>
          </p:nvSpPr>
          <p:spPr bwMode="auto">
            <a:xfrm>
              <a:off x="3047" y="1997"/>
              <a:ext cx="677" cy="291"/>
            </a:xfrm>
            <a:custGeom>
              <a:avLst/>
              <a:gdLst>
                <a:gd name="T0" fmla="*/ 386 w 677"/>
                <a:gd name="T1" fmla="*/ 0 h 291"/>
                <a:gd name="T2" fmla="*/ 0 w 677"/>
                <a:gd name="T3" fmla="*/ 0 h 291"/>
                <a:gd name="T4" fmla="*/ 0 w 677"/>
                <a:gd name="T5" fmla="*/ 144 h 291"/>
                <a:gd name="T6" fmla="*/ 0 w 677"/>
                <a:gd name="T7" fmla="*/ 291 h 291"/>
                <a:gd name="T8" fmla="*/ 677 w 677"/>
                <a:gd name="T9" fmla="*/ 291 h 291"/>
                <a:gd name="T10" fmla="*/ 386 w 677"/>
                <a:gd name="T11" fmla="*/ 0 h 291"/>
              </a:gdLst>
              <a:ahLst/>
              <a:cxnLst>
                <a:cxn ang="0">
                  <a:pos x="T0" y="T1"/>
                </a:cxn>
                <a:cxn ang="0">
                  <a:pos x="T2" y="T3"/>
                </a:cxn>
                <a:cxn ang="0">
                  <a:pos x="T4" y="T5"/>
                </a:cxn>
                <a:cxn ang="0">
                  <a:pos x="T6" y="T7"/>
                </a:cxn>
                <a:cxn ang="0">
                  <a:pos x="T8" y="T9"/>
                </a:cxn>
                <a:cxn ang="0">
                  <a:pos x="T10" y="T11"/>
                </a:cxn>
              </a:cxnLst>
              <a:rect l="0" t="0" r="r" b="b"/>
              <a:pathLst>
                <a:path w="677" h="291">
                  <a:moveTo>
                    <a:pt x="386" y="0"/>
                  </a:moveTo>
                  <a:lnTo>
                    <a:pt x="0" y="0"/>
                  </a:lnTo>
                  <a:lnTo>
                    <a:pt x="0" y="144"/>
                  </a:lnTo>
                  <a:lnTo>
                    <a:pt x="0" y="291"/>
                  </a:lnTo>
                  <a:lnTo>
                    <a:pt x="677" y="291"/>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5" name="Freeform 25">
              <a:extLst>
                <a:ext uri="{FF2B5EF4-FFF2-40B4-BE49-F238E27FC236}">
                  <a16:creationId xmlns="" xmlns:a16="http://schemas.microsoft.com/office/drawing/2014/main" id="{CFAFC2F9-757F-48AE-88BD-A2FB4E83BE6B}"/>
                </a:ext>
              </a:extLst>
            </p:cNvPr>
            <p:cNvSpPr>
              <a:spLocks/>
            </p:cNvSpPr>
            <p:nvPr/>
          </p:nvSpPr>
          <p:spPr bwMode="auto">
            <a:xfrm>
              <a:off x="2737" y="1854"/>
              <a:ext cx="310" cy="573"/>
            </a:xfrm>
            <a:custGeom>
              <a:avLst/>
              <a:gdLst>
                <a:gd name="T0" fmla="*/ 310 w 310"/>
                <a:gd name="T1" fmla="*/ 0 h 573"/>
                <a:gd name="T2" fmla="*/ 0 w 310"/>
                <a:gd name="T3" fmla="*/ 287 h 573"/>
                <a:gd name="T4" fmla="*/ 310 w 310"/>
                <a:gd name="T5" fmla="*/ 573 h 573"/>
                <a:gd name="T6" fmla="*/ 310 w 310"/>
                <a:gd name="T7" fmla="*/ 434 h 573"/>
                <a:gd name="T8" fmla="*/ 310 w 310"/>
                <a:gd name="T9" fmla="*/ 287 h 573"/>
                <a:gd name="T10" fmla="*/ 310 w 310"/>
                <a:gd name="T11" fmla="*/ 143 h 573"/>
                <a:gd name="T12" fmla="*/ 31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310" y="0"/>
                  </a:moveTo>
                  <a:lnTo>
                    <a:pt x="0" y="287"/>
                  </a:lnTo>
                  <a:lnTo>
                    <a:pt x="310" y="573"/>
                  </a:lnTo>
                  <a:lnTo>
                    <a:pt x="310" y="434"/>
                  </a:lnTo>
                  <a:lnTo>
                    <a:pt x="310" y="287"/>
                  </a:lnTo>
                  <a:lnTo>
                    <a:pt x="310" y="143"/>
                  </a:lnTo>
                  <a:lnTo>
                    <a:pt x="3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6" name="Freeform 26">
              <a:extLst>
                <a:ext uri="{FF2B5EF4-FFF2-40B4-BE49-F238E27FC236}">
                  <a16:creationId xmlns="" xmlns:a16="http://schemas.microsoft.com/office/drawing/2014/main" id="{13943E5C-016A-4A99-8D27-0020BDA6B3F7}"/>
                </a:ext>
              </a:extLst>
            </p:cNvPr>
            <p:cNvSpPr>
              <a:spLocks/>
            </p:cNvSpPr>
            <p:nvPr/>
          </p:nvSpPr>
          <p:spPr bwMode="auto">
            <a:xfrm>
              <a:off x="2737" y="1854"/>
              <a:ext cx="310" cy="573"/>
            </a:xfrm>
            <a:custGeom>
              <a:avLst/>
              <a:gdLst>
                <a:gd name="T0" fmla="*/ 310 w 310"/>
                <a:gd name="T1" fmla="*/ 0 h 573"/>
                <a:gd name="T2" fmla="*/ 0 w 310"/>
                <a:gd name="T3" fmla="*/ 287 h 573"/>
                <a:gd name="T4" fmla="*/ 310 w 310"/>
                <a:gd name="T5" fmla="*/ 573 h 573"/>
                <a:gd name="T6" fmla="*/ 310 w 310"/>
                <a:gd name="T7" fmla="*/ 434 h 573"/>
                <a:gd name="T8" fmla="*/ 310 w 310"/>
                <a:gd name="T9" fmla="*/ 287 h 573"/>
                <a:gd name="T10" fmla="*/ 310 w 310"/>
                <a:gd name="T11" fmla="*/ 143 h 573"/>
                <a:gd name="T12" fmla="*/ 31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310" y="0"/>
                  </a:moveTo>
                  <a:lnTo>
                    <a:pt x="0" y="287"/>
                  </a:lnTo>
                  <a:lnTo>
                    <a:pt x="310" y="573"/>
                  </a:lnTo>
                  <a:lnTo>
                    <a:pt x="310" y="434"/>
                  </a:lnTo>
                  <a:lnTo>
                    <a:pt x="310" y="287"/>
                  </a:lnTo>
                  <a:lnTo>
                    <a:pt x="310" y="143"/>
                  </a:lnTo>
                  <a:lnTo>
                    <a:pt x="3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27">
              <a:extLst>
                <a:ext uri="{FF2B5EF4-FFF2-40B4-BE49-F238E27FC236}">
                  <a16:creationId xmlns="" xmlns:a16="http://schemas.microsoft.com/office/drawing/2014/main" id="{F03B7DF7-5109-4E32-B4CD-B286BA4B7006}"/>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28">
              <a:extLst>
                <a:ext uri="{FF2B5EF4-FFF2-40B4-BE49-F238E27FC236}">
                  <a16:creationId xmlns="" xmlns:a16="http://schemas.microsoft.com/office/drawing/2014/main" id="{852DF1FB-CF5D-416E-9046-78E0C6D02D9A}"/>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29">
              <a:extLst>
                <a:ext uri="{FF2B5EF4-FFF2-40B4-BE49-F238E27FC236}">
                  <a16:creationId xmlns="" xmlns:a16="http://schemas.microsoft.com/office/drawing/2014/main" id="{50D2FA24-BB5F-4A77-86AB-440F59FD1D0E}"/>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30">
              <a:extLst>
                <a:ext uri="{FF2B5EF4-FFF2-40B4-BE49-F238E27FC236}">
                  <a16:creationId xmlns="" xmlns:a16="http://schemas.microsoft.com/office/drawing/2014/main" id="{36AD809E-3EEF-45D8-A418-BFB87C57B6EA}"/>
                </a:ext>
              </a:extLst>
            </p:cNvPr>
            <p:cNvSpPr>
              <a:spLocks/>
            </p:cNvSpPr>
            <p:nvPr/>
          </p:nvSpPr>
          <p:spPr bwMode="auto">
            <a:xfrm>
              <a:off x="4142" y="2316"/>
              <a:ext cx="653" cy="290"/>
            </a:xfrm>
            <a:custGeom>
              <a:avLst/>
              <a:gdLst>
                <a:gd name="T0" fmla="*/ 653 w 653"/>
                <a:gd name="T1" fmla="*/ 290 h 290"/>
                <a:gd name="T2" fmla="*/ 0 w 653"/>
                <a:gd name="T3" fmla="*/ 290 h 290"/>
                <a:gd name="T4" fmla="*/ 290 w 653"/>
                <a:gd name="T5" fmla="*/ 0 h 290"/>
                <a:gd name="T6" fmla="*/ 653 w 653"/>
                <a:gd name="T7" fmla="*/ 0 h 290"/>
                <a:gd name="T8" fmla="*/ 653 w 653"/>
                <a:gd name="T9" fmla="*/ 290 h 290"/>
              </a:gdLst>
              <a:ahLst/>
              <a:cxnLst>
                <a:cxn ang="0">
                  <a:pos x="T0" y="T1"/>
                </a:cxn>
                <a:cxn ang="0">
                  <a:pos x="T2" y="T3"/>
                </a:cxn>
                <a:cxn ang="0">
                  <a:pos x="T4" y="T5"/>
                </a:cxn>
                <a:cxn ang="0">
                  <a:pos x="T6" y="T7"/>
                </a:cxn>
                <a:cxn ang="0">
                  <a:pos x="T8" y="T9"/>
                </a:cxn>
              </a:cxnLst>
              <a:rect l="0" t="0" r="r" b="b"/>
              <a:pathLst>
                <a:path w="653" h="290">
                  <a:moveTo>
                    <a:pt x="653" y="290"/>
                  </a:moveTo>
                  <a:lnTo>
                    <a:pt x="0" y="290"/>
                  </a:lnTo>
                  <a:lnTo>
                    <a:pt x="290" y="0"/>
                  </a:lnTo>
                  <a:lnTo>
                    <a:pt x="653" y="0"/>
                  </a:lnTo>
                  <a:lnTo>
                    <a:pt x="653" y="29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1" name="Freeform 31">
              <a:extLst>
                <a:ext uri="{FF2B5EF4-FFF2-40B4-BE49-F238E27FC236}">
                  <a16:creationId xmlns="" xmlns:a16="http://schemas.microsoft.com/office/drawing/2014/main" id="{FA8241B2-CC50-43C8-BB1B-2E1F4CABFBD0}"/>
                </a:ext>
              </a:extLst>
            </p:cNvPr>
            <p:cNvSpPr>
              <a:spLocks/>
            </p:cNvSpPr>
            <p:nvPr/>
          </p:nvSpPr>
          <p:spPr bwMode="auto">
            <a:xfrm>
              <a:off x="4142" y="2316"/>
              <a:ext cx="653" cy="290"/>
            </a:xfrm>
            <a:custGeom>
              <a:avLst/>
              <a:gdLst>
                <a:gd name="T0" fmla="*/ 653 w 653"/>
                <a:gd name="T1" fmla="*/ 290 h 290"/>
                <a:gd name="T2" fmla="*/ 0 w 653"/>
                <a:gd name="T3" fmla="*/ 290 h 290"/>
                <a:gd name="T4" fmla="*/ 290 w 653"/>
                <a:gd name="T5" fmla="*/ 0 h 290"/>
                <a:gd name="T6" fmla="*/ 653 w 653"/>
                <a:gd name="T7" fmla="*/ 0 h 290"/>
                <a:gd name="T8" fmla="*/ 653 w 653"/>
                <a:gd name="T9" fmla="*/ 290 h 290"/>
              </a:gdLst>
              <a:ahLst/>
              <a:cxnLst>
                <a:cxn ang="0">
                  <a:pos x="T0" y="T1"/>
                </a:cxn>
                <a:cxn ang="0">
                  <a:pos x="T2" y="T3"/>
                </a:cxn>
                <a:cxn ang="0">
                  <a:pos x="T4" y="T5"/>
                </a:cxn>
                <a:cxn ang="0">
                  <a:pos x="T6" y="T7"/>
                </a:cxn>
                <a:cxn ang="0">
                  <a:pos x="T8" y="T9"/>
                </a:cxn>
              </a:cxnLst>
              <a:rect l="0" t="0" r="r" b="b"/>
              <a:pathLst>
                <a:path w="653" h="290">
                  <a:moveTo>
                    <a:pt x="653" y="290"/>
                  </a:moveTo>
                  <a:lnTo>
                    <a:pt x="0" y="290"/>
                  </a:lnTo>
                  <a:lnTo>
                    <a:pt x="290" y="0"/>
                  </a:lnTo>
                  <a:lnTo>
                    <a:pt x="653" y="0"/>
                  </a:lnTo>
                  <a:lnTo>
                    <a:pt x="653" y="2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2" name="Freeform 32">
              <a:extLst>
                <a:ext uri="{FF2B5EF4-FFF2-40B4-BE49-F238E27FC236}">
                  <a16:creationId xmlns="" xmlns:a16="http://schemas.microsoft.com/office/drawing/2014/main" id="{C6725744-001F-4D63-8475-C5DF1E7852F7}"/>
                </a:ext>
              </a:extLst>
            </p:cNvPr>
            <p:cNvSpPr>
              <a:spLocks/>
            </p:cNvSpPr>
            <p:nvPr/>
          </p:nvSpPr>
          <p:spPr bwMode="auto">
            <a:xfrm>
              <a:off x="4763" y="2176"/>
              <a:ext cx="310" cy="573"/>
            </a:xfrm>
            <a:custGeom>
              <a:avLst/>
              <a:gdLst>
                <a:gd name="T0" fmla="*/ 310 w 310"/>
                <a:gd name="T1" fmla="*/ 287 h 573"/>
                <a:gd name="T2" fmla="*/ 0 w 310"/>
                <a:gd name="T3" fmla="*/ 0 h 573"/>
                <a:gd name="T4" fmla="*/ 0 w 310"/>
                <a:gd name="T5" fmla="*/ 287 h 573"/>
                <a:gd name="T6" fmla="*/ 0 w 310"/>
                <a:gd name="T7" fmla="*/ 573 h 573"/>
                <a:gd name="T8" fmla="*/ 310 w 310"/>
                <a:gd name="T9" fmla="*/ 287 h 573"/>
              </a:gdLst>
              <a:ahLst/>
              <a:cxnLst>
                <a:cxn ang="0">
                  <a:pos x="T0" y="T1"/>
                </a:cxn>
                <a:cxn ang="0">
                  <a:pos x="T2" y="T3"/>
                </a:cxn>
                <a:cxn ang="0">
                  <a:pos x="T4" y="T5"/>
                </a:cxn>
                <a:cxn ang="0">
                  <a:pos x="T6" y="T7"/>
                </a:cxn>
                <a:cxn ang="0">
                  <a:pos x="T8" y="T9"/>
                </a:cxn>
              </a:cxnLst>
              <a:rect l="0" t="0" r="r" b="b"/>
              <a:pathLst>
                <a:path w="310" h="573">
                  <a:moveTo>
                    <a:pt x="310" y="287"/>
                  </a:moveTo>
                  <a:lnTo>
                    <a:pt x="0" y="0"/>
                  </a:lnTo>
                  <a:lnTo>
                    <a:pt x="0" y="287"/>
                  </a:lnTo>
                  <a:lnTo>
                    <a:pt x="0" y="573"/>
                  </a:lnTo>
                  <a:lnTo>
                    <a:pt x="310" y="287"/>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33">
              <a:extLst>
                <a:ext uri="{FF2B5EF4-FFF2-40B4-BE49-F238E27FC236}">
                  <a16:creationId xmlns="" xmlns:a16="http://schemas.microsoft.com/office/drawing/2014/main" id="{A6BCF739-3608-4757-A3D9-EA7912417973}"/>
                </a:ext>
              </a:extLst>
            </p:cNvPr>
            <p:cNvSpPr>
              <a:spLocks/>
            </p:cNvSpPr>
            <p:nvPr/>
          </p:nvSpPr>
          <p:spPr bwMode="auto">
            <a:xfrm>
              <a:off x="4763" y="2176"/>
              <a:ext cx="310" cy="573"/>
            </a:xfrm>
            <a:custGeom>
              <a:avLst/>
              <a:gdLst>
                <a:gd name="T0" fmla="*/ 310 w 310"/>
                <a:gd name="T1" fmla="*/ 287 h 573"/>
                <a:gd name="T2" fmla="*/ 0 w 310"/>
                <a:gd name="T3" fmla="*/ 0 h 573"/>
                <a:gd name="T4" fmla="*/ 0 w 310"/>
                <a:gd name="T5" fmla="*/ 287 h 573"/>
                <a:gd name="T6" fmla="*/ 0 w 310"/>
                <a:gd name="T7" fmla="*/ 573 h 573"/>
                <a:gd name="T8" fmla="*/ 310 w 310"/>
                <a:gd name="T9" fmla="*/ 287 h 573"/>
              </a:gdLst>
              <a:ahLst/>
              <a:cxnLst>
                <a:cxn ang="0">
                  <a:pos x="T0" y="T1"/>
                </a:cxn>
                <a:cxn ang="0">
                  <a:pos x="T2" y="T3"/>
                </a:cxn>
                <a:cxn ang="0">
                  <a:pos x="T4" y="T5"/>
                </a:cxn>
                <a:cxn ang="0">
                  <a:pos x="T6" y="T7"/>
                </a:cxn>
                <a:cxn ang="0">
                  <a:pos x="T8" y="T9"/>
                </a:cxn>
              </a:cxnLst>
              <a:rect l="0" t="0" r="r" b="b"/>
              <a:pathLst>
                <a:path w="310" h="573">
                  <a:moveTo>
                    <a:pt x="310" y="287"/>
                  </a:moveTo>
                  <a:lnTo>
                    <a:pt x="0" y="0"/>
                  </a:lnTo>
                  <a:lnTo>
                    <a:pt x="0" y="287"/>
                  </a:lnTo>
                  <a:lnTo>
                    <a:pt x="0" y="573"/>
                  </a:lnTo>
                  <a:lnTo>
                    <a:pt x="310"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4" name="Freeform 34">
              <a:extLst>
                <a:ext uri="{FF2B5EF4-FFF2-40B4-BE49-F238E27FC236}">
                  <a16:creationId xmlns="" xmlns:a16="http://schemas.microsoft.com/office/drawing/2014/main" id="{D2714886-8230-48EA-98BE-449052D1E05B}"/>
                </a:ext>
              </a:extLst>
            </p:cNvPr>
            <p:cNvSpPr>
              <a:spLocks/>
            </p:cNvSpPr>
            <p:nvPr/>
          </p:nvSpPr>
          <p:spPr bwMode="auto">
            <a:xfrm>
              <a:off x="4142" y="2316"/>
              <a:ext cx="621" cy="290"/>
            </a:xfrm>
            <a:custGeom>
              <a:avLst/>
              <a:gdLst>
                <a:gd name="T0" fmla="*/ 621 w 621"/>
                <a:gd name="T1" fmla="*/ 0 h 290"/>
                <a:gd name="T2" fmla="*/ 290 w 621"/>
                <a:gd name="T3" fmla="*/ 0 h 290"/>
                <a:gd name="T4" fmla="*/ 0 w 621"/>
                <a:gd name="T5" fmla="*/ 290 h 290"/>
                <a:gd name="T6" fmla="*/ 621 w 621"/>
                <a:gd name="T7" fmla="*/ 290 h 290"/>
                <a:gd name="T8" fmla="*/ 621 w 621"/>
                <a:gd name="T9" fmla="*/ 147 h 290"/>
                <a:gd name="T10" fmla="*/ 621 w 621"/>
                <a:gd name="T11" fmla="*/ 0 h 290"/>
              </a:gdLst>
              <a:ahLst/>
              <a:cxnLst>
                <a:cxn ang="0">
                  <a:pos x="T0" y="T1"/>
                </a:cxn>
                <a:cxn ang="0">
                  <a:pos x="T2" y="T3"/>
                </a:cxn>
                <a:cxn ang="0">
                  <a:pos x="T4" y="T5"/>
                </a:cxn>
                <a:cxn ang="0">
                  <a:pos x="T6" y="T7"/>
                </a:cxn>
                <a:cxn ang="0">
                  <a:pos x="T8" y="T9"/>
                </a:cxn>
                <a:cxn ang="0">
                  <a:pos x="T10" y="T11"/>
                </a:cxn>
              </a:cxnLst>
              <a:rect l="0" t="0" r="r" b="b"/>
              <a:pathLst>
                <a:path w="621" h="290">
                  <a:moveTo>
                    <a:pt x="621" y="0"/>
                  </a:moveTo>
                  <a:lnTo>
                    <a:pt x="290" y="0"/>
                  </a:lnTo>
                  <a:lnTo>
                    <a:pt x="0" y="290"/>
                  </a:lnTo>
                  <a:lnTo>
                    <a:pt x="621" y="290"/>
                  </a:lnTo>
                  <a:lnTo>
                    <a:pt x="621" y="147"/>
                  </a:lnTo>
                  <a:lnTo>
                    <a:pt x="62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5" name="Freeform 35">
              <a:extLst>
                <a:ext uri="{FF2B5EF4-FFF2-40B4-BE49-F238E27FC236}">
                  <a16:creationId xmlns="" xmlns:a16="http://schemas.microsoft.com/office/drawing/2014/main" id="{B0CF0778-D105-415F-9AC4-74327251B689}"/>
                </a:ext>
              </a:extLst>
            </p:cNvPr>
            <p:cNvSpPr>
              <a:spLocks/>
            </p:cNvSpPr>
            <p:nvPr/>
          </p:nvSpPr>
          <p:spPr bwMode="auto">
            <a:xfrm>
              <a:off x="4142" y="2316"/>
              <a:ext cx="621" cy="290"/>
            </a:xfrm>
            <a:custGeom>
              <a:avLst/>
              <a:gdLst>
                <a:gd name="T0" fmla="*/ 621 w 621"/>
                <a:gd name="T1" fmla="*/ 0 h 290"/>
                <a:gd name="T2" fmla="*/ 290 w 621"/>
                <a:gd name="T3" fmla="*/ 0 h 290"/>
                <a:gd name="T4" fmla="*/ 0 w 621"/>
                <a:gd name="T5" fmla="*/ 290 h 290"/>
                <a:gd name="T6" fmla="*/ 621 w 621"/>
                <a:gd name="T7" fmla="*/ 290 h 290"/>
                <a:gd name="T8" fmla="*/ 621 w 621"/>
                <a:gd name="T9" fmla="*/ 147 h 290"/>
                <a:gd name="T10" fmla="*/ 621 w 621"/>
                <a:gd name="T11" fmla="*/ 0 h 290"/>
              </a:gdLst>
              <a:ahLst/>
              <a:cxnLst>
                <a:cxn ang="0">
                  <a:pos x="T0" y="T1"/>
                </a:cxn>
                <a:cxn ang="0">
                  <a:pos x="T2" y="T3"/>
                </a:cxn>
                <a:cxn ang="0">
                  <a:pos x="T4" y="T5"/>
                </a:cxn>
                <a:cxn ang="0">
                  <a:pos x="T6" y="T7"/>
                </a:cxn>
                <a:cxn ang="0">
                  <a:pos x="T8" y="T9"/>
                </a:cxn>
                <a:cxn ang="0">
                  <a:pos x="T10" y="T11"/>
                </a:cxn>
              </a:cxnLst>
              <a:rect l="0" t="0" r="r" b="b"/>
              <a:pathLst>
                <a:path w="621" h="290">
                  <a:moveTo>
                    <a:pt x="621" y="0"/>
                  </a:moveTo>
                  <a:lnTo>
                    <a:pt x="290" y="0"/>
                  </a:lnTo>
                  <a:lnTo>
                    <a:pt x="0" y="290"/>
                  </a:lnTo>
                  <a:lnTo>
                    <a:pt x="621" y="290"/>
                  </a:lnTo>
                  <a:lnTo>
                    <a:pt x="621" y="147"/>
                  </a:lnTo>
                  <a:lnTo>
                    <a:pt x="6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6" name="Freeform 36">
              <a:extLst>
                <a:ext uri="{FF2B5EF4-FFF2-40B4-BE49-F238E27FC236}">
                  <a16:creationId xmlns="" xmlns:a16="http://schemas.microsoft.com/office/drawing/2014/main" id="{08750BEE-6D07-4EBC-B308-26A6D4E3C4C3}"/>
                </a:ext>
              </a:extLst>
            </p:cNvPr>
            <p:cNvSpPr>
              <a:spLocks/>
            </p:cNvSpPr>
            <p:nvPr/>
          </p:nvSpPr>
          <p:spPr bwMode="auto">
            <a:xfrm>
              <a:off x="4763" y="2176"/>
              <a:ext cx="310" cy="573"/>
            </a:xfrm>
            <a:custGeom>
              <a:avLst/>
              <a:gdLst>
                <a:gd name="T0" fmla="*/ 0 w 310"/>
                <a:gd name="T1" fmla="*/ 0 h 573"/>
                <a:gd name="T2" fmla="*/ 0 w 310"/>
                <a:gd name="T3" fmla="*/ 140 h 573"/>
                <a:gd name="T4" fmla="*/ 0 w 310"/>
                <a:gd name="T5" fmla="*/ 287 h 573"/>
                <a:gd name="T6" fmla="*/ 0 w 310"/>
                <a:gd name="T7" fmla="*/ 430 h 573"/>
                <a:gd name="T8" fmla="*/ 0 w 310"/>
                <a:gd name="T9" fmla="*/ 573 h 573"/>
                <a:gd name="T10" fmla="*/ 310 w 310"/>
                <a:gd name="T11" fmla="*/ 287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40"/>
                  </a:lnTo>
                  <a:lnTo>
                    <a:pt x="0" y="287"/>
                  </a:lnTo>
                  <a:lnTo>
                    <a:pt x="0" y="430"/>
                  </a:lnTo>
                  <a:lnTo>
                    <a:pt x="0" y="573"/>
                  </a:lnTo>
                  <a:lnTo>
                    <a:pt x="310" y="287"/>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7" name="Freeform 37">
              <a:extLst>
                <a:ext uri="{FF2B5EF4-FFF2-40B4-BE49-F238E27FC236}">
                  <a16:creationId xmlns="" xmlns:a16="http://schemas.microsoft.com/office/drawing/2014/main" id="{C2DDB23A-151C-4ED5-847E-0AEE2299FD63}"/>
                </a:ext>
              </a:extLst>
            </p:cNvPr>
            <p:cNvSpPr>
              <a:spLocks/>
            </p:cNvSpPr>
            <p:nvPr/>
          </p:nvSpPr>
          <p:spPr bwMode="auto">
            <a:xfrm>
              <a:off x="4763" y="2176"/>
              <a:ext cx="310" cy="573"/>
            </a:xfrm>
            <a:custGeom>
              <a:avLst/>
              <a:gdLst>
                <a:gd name="T0" fmla="*/ 0 w 310"/>
                <a:gd name="T1" fmla="*/ 0 h 573"/>
                <a:gd name="T2" fmla="*/ 0 w 310"/>
                <a:gd name="T3" fmla="*/ 140 h 573"/>
                <a:gd name="T4" fmla="*/ 0 w 310"/>
                <a:gd name="T5" fmla="*/ 287 h 573"/>
                <a:gd name="T6" fmla="*/ 0 w 310"/>
                <a:gd name="T7" fmla="*/ 430 h 573"/>
                <a:gd name="T8" fmla="*/ 0 w 310"/>
                <a:gd name="T9" fmla="*/ 573 h 573"/>
                <a:gd name="T10" fmla="*/ 310 w 310"/>
                <a:gd name="T11" fmla="*/ 287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40"/>
                  </a:lnTo>
                  <a:lnTo>
                    <a:pt x="0" y="287"/>
                  </a:lnTo>
                  <a:lnTo>
                    <a:pt x="0" y="430"/>
                  </a:lnTo>
                  <a:lnTo>
                    <a:pt x="0" y="573"/>
                  </a:lnTo>
                  <a:lnTo>
                    <a:pt x="310" y="2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8" name="Freeform 38">
              <a:extLst>
                <a:ext uri="{FF2B5EF4-FFF2-40B4-BE49-F238E27FC236}">
                  <a16:creationId xmlns="" xmlns:a16="http://schemas.microsoft.com/office/drawing/2014/main" id="{FAAC5D9A-C2B6-4EDE-8A19-D819051F463B}"/>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9" name="Freeform 39">
              <a:extLst>
                <a:ext uri="{FF2B5EF4-FFF2-40B4-BE49-F238E27FC236}">
                  <a16:creationId xmlns="" xmlns:a16="http://schemas.microsoft.com/office/drawing/2014/main" id="{B518FE9E-52BF-49FB-BEA6-FB921DA34761}"/>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0" name="Freeform 40">
              <a:extLst>
                <a:ext uri="{FF2B5EF4-FFF2-40B4-BE49-F238E27FC236}">
                  <a16:creationId xmlns="" xmlns:a16="http://schemas.microsoft.com/office/drawing/2014/main" id="{1EF7BA3C-798C-4317-9857-D84167EB56C3}"/>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1" name="Freeform 41">
              <a:extLst>
                <a:ext uri="{FF2B5EF4-FFF2-40B4-BE49-F238E27FC236}">
                  <a16:creationId xmlns="" xmlns:a16="http://schemas.microsoft.com/office/drawing/2014/main" id="{6E99F542-B929-478F-81AB-6A348F21968B}"/>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2" name="Freeform 42">
              <a:extLst>
                <a:ext uri="{FF2B5EF4-FFF2-40B4-BE49-F238E27FC236}">
                  <a16:creationId xmlns="" xmlns:a16="http://schemas.microsoft.com/office/drawing/2014/main" id="{2C0E01BD-58BF-41DC-884D-429BE982365B}"/>
                </a:ext>
              </a:extLst>
            </p:cNvPr>
            <p:cNvSpPr>
              <a:spLocks/>
            </p:cNvSpPr>
            <p:nvPr/>
          </p:nvSpPr>
          <p:spPr bwMode="auto">
            <a:xfrm>
              <a:off x="2804" y="2888"/>
              <a:ext cx="566" cy="291"/>
            </a:xfrm>
            <a:custGeom>
              <a:avLst/>
              <a:gdLst>
                <a:gd name="T0" fmla="*/ 0 w 566"/>
                <a:gd name="T1" fmla="*/ 291 h 291"/>
                <a:gd name="T2" fmla="*/ 566 w 566"/>
                <a:gd name="T3" fmla="*/ 291 h 291"/>
                <a:gd name="T4" fmla="*/ 275 w 566"/>
                <a:gd name="T5" fmla="*/ 0 h 291"/>
                <a:gd name="T6" fmla="*/ 0 w 566"/>
                <a:gd name="T7" fmla="*/ 0 h 291"/>
                <a:gd name="T8" fmla="*/ 0 w 566"/>
                <a:gd name="T9" fmla="*/ 291 h 291"/>
              </a:gdLst>
              <a:ahLst/>
              <a:cxnLst>
                <a:cxn ang="0">
                  <a:pos x="T0" y="T1"/>
                </a:cxn>
                <a:cxn ang="0">
                  <a:pos x="T2" y="T3"/>
                </a:cxn>
                <a:cxn ang="0">
                  <a:pos x="T4" y="T5"/>
                </a:cxn>
                <a:cxn ang="0">
                  <a:pos x="T6" y="T7"/>
                </a:cxn>
                <a:cxn ang="0">
                  <a:pos x="T8" y="T9"/>
                </a:cxn>
              </a:cxnLst>
              <a:rect l="0" t="0" r="r" b="b"/>
              <a:pathLst>
                <a:path w="566" h="291">
                  <a:moveTo>
                    <a:pt x="0" y="291"/>
                  </a:moveTo>
                  <a:lnTo>
                    <a:pt x="566" y="291"/>
                  </a:lnTo>
                  <a:lnTo>
                    <a:pt x="275" y="0"/>
                  </a:lnTo>
                  <a:lnTo>
                    <a:pt x="0" y="0"/>
                  </a:lnTo>
                  <a:lnTo>
                    <a:pt x="0" y="291"/>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3" name="Freeform 43">
              <a:extLst>
                <a:ext uri="{FF2B5EF4-FFF2-40B4-BE49-F238E27FC236}">
                  <a16:creationId xmlns="" xmlns:a16="http://schemas.microsoft.com/office/drawing/2014/main" id="{FB0B015E-068C-439E-A8DD-F018B7D400BE}"/>
                </a:ext>
              </a:extLst>
            </p:cNvPr>
            <p:cNvSpPr>
              <a:spLocks/>
            </p:cNvSpPr>
            <p:nvPr/>
          </p:nvSpPr>
          <p:spPr bwMode="auto">
            <a:xfrm>
              <a:off x="2804" y="2888"/>
              <a:ext cx="566" cy="291"/>
            </a:xfrm>
            <a:custGeom>
              <a:avLst/>
              <a:gdLst>
                <a:gd name="T0" fmla="*/ 0 w 566"/>
                <a:gd name="T1" fmla="*/ 291 h 291"/>
                <a:gd name="T2" fmla="*/ 566 w 566"/>
                <a:gd name="T3" fmla="*/ 291 h 291"/>
                <a:gd name="T4" fmla="*/ 275 w 566"/>
                <a:gd name="T5" fmla="*/ 0 h 291"/>
                <a:gd name="T6" fmla="*/ 0 w 566"/>
                <a:gd name="T7" fmla="*/ 0 h 291"/>
                <a:gd name="T8" fmla="*/ 0 w 566"/>
                <a:gd name="T9" fmla="*/ 291 h 291"/>
              </a:gdLst>
              <a:ahLst/>
              <a:cxnLst>
                <a:cxn ang="0">
                  <a:pos x="T0" y="T1"/>
                </a:cxn>
                <a:cxn ang="0">
                  <a:pos x="T2" y="T3"/>
                </a:cxn>
                <a:cxn ang="0">
                  <a:pos x="T4" y="T5"/>
                </a:cxn>
                <a:cxn ang="0">
                  <a:pos x="T6" y="T7"/>
                </a:cxn>
                <a:cxn ang="0">
                  <a:pos x="T8" y="T9"/>
                </a:cxn>
              </a:cxnLst>
              <a:rect l="0" t="0" r="r" b="b"/>
              <a:pathLst>
                <a:path w="566" h="291">
                  <a:moveTo>
                    <a:pt x="0" y="291"/>
                  </a:moveTo>
                  <a:lnTo>
                    <a:pt x="566" y="291"/>
                  </a:lnTo>
                  <a:lnTo>
                    <a:pt x="275" y="0"/>
                  </a:lnTo>
                  <a:lnTo>
                    <a:pt x="0" y="0"/>
                  </a:lnTo>
                  <a:lnTo>
                    <a:pt x="0" y="2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4" name="Freeform 44">
              <a:extLst>
                <a:ext uri="{FF2B5EF4-FFF2-40B4-BE49-F238E27FC236}">
                  <a16:creationId xmlns="" xmlns:a16="http://schemas.microsoft.com/office/drawing/2014/main" id="{9765D337-0FDA-4993-973A-B8263B6EAE84}"/>
                </a:ext>
              </a:extLst>
            </p:cNvPr>
            <p:cNvSpPr>
              <a:spLocks/>
            </p:cNvSpPr>
            <p:nvPr/>
          </p:nvSpPr>
          <p:spPr bwMode="auto">
            <a:xfrm>
              <a:off x="2526" y="2749"/>
              <a:ext cx="314" cy="573"/>
            </a:xfrm>
            <a:custGeom>
              <a:avLst/>
              <a:gdLst>
                <a:gd name="T0" fmla="*/ 0 w 314"/>
                <a:gd name="T1" fmla="*/ 286 h 573"/>
                <a:gd name="T2" fmla="*/ 314 w 314"/>
                <a:gd name="T3" fmla="*/ 0 h 573"/>
                <a:gd name="T4" fmla="*/ 314 w 314"/>
                <a:gd name="T5" fmla="*/ 286 h 573"/>
                <a:gd name="T6" fmla="*/ 314 w 314"/>
                <a:gd name="T7" fmla="*/ 573 h 573"/>
                <a:gd name="T8" fmla="*/ 0 w 314"/>
                <a:gd name="T9" fmla="*/ 286 h 573"/>
              </a:gdLst>
              <a:ahLst/>
              <a:cxnLst>
                <a:cxn ang="0">
                  <a:pos x="T0" y="T1"/>
                </a:cxn>
                <a:cxn ang="0">
                  <a:pos x="T2" y="T3"/>
                </a:cxn>
                <a:cxn ang="0">
                  <a:pos x="T4" y="T5"/>
                </a:cxn>
                <a:cxn ang="0">
                  <a:pos x="T6" y="T7"/>
                </a:cxn>
                <a:cxn ang="0">
                  <a:pos x="T8" y="T9"/>
                </a:cxn>
              </a:cxnLst>
              <a:rect l="0" t="0" r="r" b="b"/>
              <a:pathLst>
                <a:path w="314" h="573">
                  <a:moveTo>
                    <a:pt x="0" y="286"/>
                  </a:moveTo>
                  <a:lnTo>
                    <a:pt x="314" y="0"/>
                  </a:lnTo>
                  <a:lnTo>
                    <a:pt x="314" y="286"/>
                  </a:lnTo>
                  <a:lnTo>
                    <a:pt x="314" y="573"/>
                  </a:lnTo>
                  <a:lnTo>
                    <a:pt x="0" y="286"/>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5" name="Freeform 45">
              <a:extLst>
                <a:ext uri="{FF2B5EF4-FFF2-40B4-BE49-F238E27FC236}">
                  <a16:creationId xmlns="" xmlns:a16="http://schemas.microsoft.com/office/drawing/2014/main" id="{89D6F8C1-06AD-4349-B1EE-15B0AF6B244B}"/>
                </a:ext>
              </a:extLst>
            </p:cNvPr>
            <p:cNvSpPr>
              <a:spLocks/>
            </p:cNvSpPr>
            <p:nvPr/>
          </p:nvSpPr>
          <p:spPr bwMode="auto">
            <a:xfrm>
              <a:off x="2526" y="2749"/>
              <a:ext cx="314" cy="573"/>
            </a:xfrm>
            <a:custGeom>
              <a:avLst/>
              <a:gdLst>
                <a:gd name="T0" fmla="*/ 0 w 314"/>
                <a:gd name="T1" fmla="*/ 286 h 573"/>
                <a:gd name="T2" fmla="*/ 314 w 314"/>
                <a:gd name="T3" fmla="*/ 0 h 573"/>
                <a:gd name="T4" fmla="*/ 314 w 314"/>
                <a:gd name="T5" fmla="*/ 286 h 573"/>
                <a:gd name="T6" fmla="*/ 314 w 314"/>
                <a:gd name="T7" fmla="*/ 573 h 573"/>
                <a:gd name="T8" fmla="*/ 0 w 314"/>
                <a:gd name="T9" fmla="*/ 286 h 573"/>
              </a:gdLst>
              <a:ahLst/>
              <a:cxnLst>
                <a:cxn ang="0">
                  <a:pos x="T0" y="T1"/>
                </a:cxn>
                <a:cxn ang="0">
                  <a:pos x="T2" y="T3"/>
                </a:cxn>
                <a:cxn ang="0">
                  <a:pos x="T4" y="T5"/>
                </a:cxn>
                <a:cxn ang="0">
                  <a:pos x="T6" y="T7"/>
                </a:cxn>
                <a:cxn ang="0">
                  <a:pos x="T8" y="T9"/>
                </a:cxn>
              </a:cxnLst>
              <a:rect l="0" t="0" r="r" b="b"/>
              <a:pathLst>
                <a:path w="314" h="573">
                  <a:moveTo>
                    <a:pt x="0" y="286"/>
                  </a:moveTo>
                  <a:lnTo>
                    <a:pt x="314" y="0"/>
                  </a:lnTo>
                  <a:lnTo>
                    <a:pt x="314" y="286"/>
                  </a:lnTo>
                  <a:lnTo>
                    <a:pt x="314"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6" name="Freeform 46">
              <a:extLst>
                <a:ext uri="{FF2B5EF4-FFF2-40B4-BE49-F238E27FC236}">
                  <a16:creationId xmlns="" xmlns:a16="http://schemas.microsoft.com/office/drawing/2014/main" id="{B8BE1B93-CBC2-475D-8F8B-C5357C9ADB69}"/>
                </a:ext>
              </a:extLst>
            </p:cNvPr>
            <p:cNvSpPr>
              <a:spLocks noEditPoints="1"/>
            </p:cNvSpPr>
            <p:nvPr/>
          </p:nvSpPr>
          <p:spPr bwMode="auto">
            <a:xfrm>
              <a:off x="2526" y="2749"/>
              <a:ext cx="314" cy="573"/>
            </a:xfrm>
            <a:custGeom>
              <a:avLst/>
              <a:gdLst>
                <a:gd name="T0" fmla="*/ 0 w 314"/>
                <a:gd name="T1" fmla="*/ 286 h 573"/>
                <a:gd name="T2" fmla="*/ 314 w 314"/>
                <a:gd name="T3" fmla="*/ 573 h 573"/>
                <a:gd name="T4" fmla="*/ 314 w 314"/>
                <a:gd name="T5" fmla="*/ 573 h 573"/>
                <a:gd name="T6" fmla="*/ 0 w 314"/>
                <a:gd name="T7" fmla="*/ 286 h 573"/>
                <a:gd name="T8" fmla="*/ 314 w 314"/>
                <a:gd name="T9" fmla="*/ 0 h 573"/>
                <a:gd name="T10" fmla="*/ 0 w 314"/>
                <a:gd name="T11" fmla="*/ 286 h 573"/>
                <a:gd name="T12" fmla="*/ 314 w 314"/>
                <a:gd name="T13" fmla="*/ 0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0" y="286"/>
                  </a:moveTo>
                  <a:lnTo>
                    <a:pt x="314" y="573"/>
                  </a:lnTo>
                  <a:lnTo>
                    <a:pt x="314" y="573"/>
                  </a:lnTo>
                  <a:lnTo>
                    <a:pt x="0" y="286"/>
                  </a:lnTo>
                  <a:close/>
                  <a:moveTo>
                    <a:pt x="314" y="0"/>
                  </a:moveTo>
                  <a:lnTo>
                    <a:pt x="0" y="286"/>
                  </a:lnTo>
                  <a:lnTo>
                    <a:pt x="314" y="0"/>
                  </a:lnTo>
                  <a:lnTo>
                    <a:pt x="314" y="0"/>
                  </a:lnTo>
                  <a:close/>
                </a:path>
              </a:pathLst>
            </a:custGeom>
            <a:solidFill>
              <a:srgbClr val="F2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7" name="Freeform 47">
              <a:extLst>
                <a:ext uri="{FF2B5EF4-FFF2-40B4-BE49-F238E27FC236}">
                  <a16:creationId xmlns="" xmlns:a16="http://schemas.microsoft.com/office/drawing/2014/main" id="{F5C89B5D-BDE2-4FF7-8C97-DDC80D5FB945}"/>
                </a:ext>
              </a:extLst>
            </p:cNvPr>
            <p:cNvSpPr>
              <a:spLocks noEditPoints="1"/>
            </p:cNvSpPr>
            <p:nvPr/>
          </p:nvSpPr>
          <p:spPr bwMode="auto">
            <a:xfrm>
              <a:off x="2526" y="2749"/>
              <a:ext cx="314" cy="573"/>
            </a:xfrm>
            <a:custGeom>
              <a:avLst/>
              <a:gdLst>
                <a:gd name="T0" fmla="*/ 0 w 314"/>
                <a:gd name="T1" fmla="*/ 286 h 573"/>
                <a:gd name="T2" fmla="*/ 314 w 314"/>
                <a:gd name="T3" fmla="*/ 573 h 573"/>
                <a:gd name="T4" fmla="*/ 314 w 314"/>
                <a:gd name="T5" fmla="*/ 573 h 573"/>
                <a:gd name="T6" fmla="*/ 0 w 314"/>
                <a:gd name="T7" fmla="*/ 286 h 573"/>
                <a:gd name="T8" fmla="*/ 314 w 314"/>
                <a:gd name="T9" fmla="*/ 0 h 573"/>
                <a:gd name="T10" fmla="*/ 0 w 314"/>
                <a:gd name="T11" fmla="*/ 286 h 573"/>
                <a:gd name="T12" fmla="*/ 314 w 314"/>
                <a:gd name="T13" fmla="*/ 0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0" y="286"/>
                  </a:moveTo>
                  <a:lnTo>
                    <a:pt x="314" y="573"/>
                  </a:lnTo>
                  <a:lnTo>
                    <a:pt x="314" y="573"/>
                  </a:lnTo>
                  <a:lnTo>
                    <a:pt x="0" y="286"/>
                  </a:lnTo>
                  <a:moveTo>
                    <a:pt x="314" y="0"/>
                  </a:moveTo>
                  <a:lnTo>
                    <a:pt x="0" y="286"/>
                  </a:lnTo>
                  <a:lnTo>
                    <a:pt x="314" y="0"/>
                  </a:lnTo>
                  <a:lnTo>
                    <a:pt x="3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8" name="Freeform 48">
              <a:extLst>
                <a:ext uri="{FF2B5EF4-FFF2-40B4-BE49-F238E27FC236}">
                  <a16:creationId xmlns="" xmlns:a16="http://schemas.microsoft.com/office/drawing/2014/main" id="{BCC414D6-769D-415F-ADC2-E9CC4CB0CCD0}"/>
                </a:ext>
              </a:extLst>
            </p:cNvPr>
            <p:cNvSpPr>
              <a:spLocks/>
            </p:cNvSpPr>
            <p:nvPr/>
          </p:nvSpPr>
          <p:spPr bwMode="auto">
            <a:xfrm>
              <a:off x="2840" y="2888"/>
              <a:ext cx="530" cy="291"/>
            </a:xfrm>
            <a:custGeom>
              <a:avLst/>
              <a:gdLst>
                <a:gd name="T0" fmla="*/ 239 w 530"/>
                <a:gd name="T1" fmla="*/ 0 h 291"/>
                <a:gd name="T2" fmla="*/ 0 w 530"/>
                <a:gd name="T3" fmla="*/ 0 h 291"/>
                <a:gd name="T4" fmla="*/ 0 w 530"/>
                <a:gd name="T5" fmla="*/ 147 h 291"/>
                <a:gd name="T6" fmla="*/ 0 w 530"/>
                <a:gd name="T7" fmla="*/ 291 h 291"/>
                <a:gd name="T8" fmla="*/ 530 w 530"/>
                <a:gd name="T9" fmla="*/ 291 h 291"/>
                <a:gd name="T10" fmla="*/ 239 w 530"/>
                <a:gd name="T11" fmla="*/ 0 h 291"/>
              </a:gdLst>
              <a:ahLst/>
              <a:cxnLst>
                <a:cxn ang="0">
                  <a:pos x="T0" y="T1"/>
                </a:cxn>
                <a:cxn ang="0">
                  <a:pos x="T2" y="T3"/>
                </a:cxn>
                <a:cxn ang="0">
                  <a:pos x="T4" y="T5"/>
                </a:cxn>
                <a:cxn ang="0">
                  <a:pos x="T6" y="T7"/>
                </a:cxn>
                <a:cxn ang="0">
                  <a:pos x="T8" y="T9"/>
                </a:cxn>
                <a:cxn ang="0">
                  <a:pos x="T10" y="T11"/>
                </a:cxn>
              </a:cxnLst>
              <a:rect l="0" t="0" r="r" b="b"/>
              <a:pathLst>
                <a:path w="530" h="291">
                  <a:moveTo>
                    <a:pt x="239" y="0"/>
                  </a:moveTo>
                  <a:lnTo>
                    <a:pt x="0" y="0"/>
                  </a:lnTo>
                  <a:lnTo>
                    <a:pt x="0" y="147"/>
                  </a:lnTo>
                  <a:lnTo>
                    <a:pt x="0" y="291"/>
                  </a:lnTo>
                  <a:lnTo>
                    <a:pt x="530" y="291"/>
                  </a:lnTo>
                  <a:lnTo>
                    <a:pt x="2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9" name="Freeform 49">
              <a:extLst>
                <a:ext uri="{FF2B5EF4-FFF2-40B4-BE49-F238E27FC236}">
                  <a16:creationId xmlns="" xmlns:a16="http://schemas.microsoft.com/office/drawing/2014/main" id="{D199BD5A-E550-4E9F-BCE9-E9B7AEF61A65}"/>
                </a:ext>
              </a:extLst>
            </p:cNvPr>
            <p:cNvSpPr>
              <a:spLocks/>
            </p:cNvSpPr>
            <p:nvPr/>
          </p:nvSpPr>
          <p:spPr bwMode="auto">
            <a:xfrm>
              <a:off x="2840" y="2888"/>
              <a:ext cx="530" cy="291"/>
            </a:xfrm>
            <a:custGeom>
              <a:avLst/>
              <a:gdLst>
                <a:gd name="T0" fmla="*/ 239 w 530"/>
                <a:gd name="T1" fmla="*/ 0 h 291"/>
                <a:gd name="T2" fmla="*/ 0 w 530"/>
                <a:gd name="T3" fmla="*/ 0 h 291"/>
                <a:gd name="T4" fmla="*/ 0 w 530"/>
                <a:gd name="T5" fmla="*/ 147 h 291"/>
                <a:gd name="T6" fmla="*/ 0 w 530"/>
                <a:gd name="T7" fmla="*/ 291 h 291"/>
                <a:gd name="T8" fmla="*/ 530 w 530"/>
                <a:gd name="T9" fmla="*/ 291 h 291"/>
                <a:gd name="T10" fmla="*/ 239 w 530"/>
                <a:gd name="T11" fmla="*/ 0 h 291"/>
              </a:gdLst>
              <a:ahLst/>
              <a:cxnLst>
                <a:cxn ang="0">
                  <a:pos x="T0" y="T1"/>
                </a:cxn>
                <a:cxn ang="0">
                  <a:pos x="T2" y="T3"/>
                </a:cxn>
                <a:cxn ang="0">
                  <a:pos x="T4" y="T5"/>
                </a:cxn>
                <a:cxn ang="0">
                  <a:pos x="T6" y="T7"/>
                </a:cxn>
                <a:cxn ang="0">
                  <a:pos x="T8" y="T9"/>
                </a:cxn>
                <a:cxn ang="0">
                  <a:pos x="T10" y="T11"/>
                </a:cxn>
              </a:cxnLst>
              <a:rect l="0" t="0" r="r" b="b"/>
              <a:pathLst>
                <a:path w="530" h="291">
                  <a:moveTo>
                    <a:pt x="239" y="0"/>
                  </a:moveTo>
                  <a:lnTo>
                    <a:pt x="0" y="0"/>
                  </a:lnTo>
                  <a:lnTo>
                    <a:pt x="0" y="147"/>
                  </a:lnTo>
                  <a:lnTo>
                    <a:pt x="0" y="291"/>
                  </a:lnTo>
                  <a:lnTo>
                    <a:pt x="530" y="291"/>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0" name="Freeform 50">
              <a:extLst>
                <a:ext uri="{FF2B5EF4-FFF2-40B4-BE49-F238E27FC236}">
                  <a16:creationId xmlns="" xmlns:a16="http://schemas.microsoft.com/office/drawing/2014/main" id="{F9B54F9E-529A-42A3-9BD6-7F55BB2E68A7}"/>
                </a:ext>
              </a:extLst>
            </p:cNvPr>
            <p:cNvSpPr>
              <a:spLocks/>
            </p:cNvSpPr>
            <p:nvPr/>
          </p:nvSpPr>
          <p:spPr bwMode="auto">
            <a:xfrm>
              <a:off x="2526" y="2749"/>
              <a:ext cx="314" cy="573"/>
            </a:xfrm>
            <a:custGeom>
              <a:avLst/>
              <a:gdLst>
                <a:gd name="T0" fmla="*/ 314 w 314"/>
                <a:gd name="T1" fmla="*/ 0 h 573"/>
                <a:gd name="T2" fmla="*/ 0 w 314"/>
                <a:gd name="T3" fmla="*/ 286 h 573"/>
                <a:gd name="T4" fmla="*/ 314 w 314"/>
                <a:gd name="T5" fmla="*/ 573 h 573"/>
                <a:gd name="T6" fmla="*/ 314 w 314"/>
                <a:gd name="T7" fmla="*/ 430 h 573"/>
                <a:gd name="T8" fmla="*/ 314 w 314"/>
                <a:gd name="T9" fmla="*/ 286 h 573"/>
                <a:gd name="T10" fmla="*/ 314 w 314"/>
                <a:gd name="T11" fmla="*/ 139 h 573"/>
                <a:gd name="T12" fmla="*/ 314 w 314"/>
                <a:gd name="T13" fmla="*/ 139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314" y="0"/>
                  </a:moveTo>
                  <a:lnTo>
                    <a:pt x="0" y="286"/>
                  </a:lnTo>
                  <a:lnTo>
                    <a:pt x="314" y="573"/>
                  </a:lnTo>
                  <a:lnTo>
                    <a:pt x="314" y="430"/>
                  </a:lnTo>
                  <a:lnTo>
                    <a:pt x="314" y="286"/>
                  </a:lnTo>
                  <a:lnTo>
                    <a:pt x="314" y="139"/>
                  </a:lnTo>
                  <a:lnTo>
                    <a:pt x="314" y="139"/>
                  </a:lnTo>
                  <a:lnTo>
                    <a:pt x="3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1" name="Freeform 51">
              <a:extLst>
                <a:ext uri="{FF2B5EF4-FFF2-40B4-BE49-F238E27FC236}">
                  <a16:creationId xmlns="" xmlns:a16="http://schemas.microsoft.com/office/drawing/2014/main" id="{7E05536B-76F9-4CD4-AD16-EB2528DC75A3}"/>
                </a:ext>
              </a:extLst>
            </p:cNvPr>
            <p:cNvSpPr>
              <a:spLocks/>
            </p:cNvSpPr>
            <p:nvPr/>
          </p:nvSpPr>
          <p:spPr bwMode="auto">
            <a:xfrm>
              <a:off x="2526" y="2749"/>
              <a:ext cx="314" cy="573"/>
            </a:xfrm>
            <a:custGeom>
              <a:avLst/>
              <a:gdLst>
                <a:gd name="T0" fmla="*/ 314 w 314"/>
                <a:gd name="T1" fmla="*/ 0 h 573"/>
                <a:gd name="T2" fmla="*/ 0 w 314"/>
                <a:gd name="T3" fmla="*/ 286 h 573"/>
                <a:gd name="T4" fmla="*/ 314 w 314"/>
                <a:gd name="T5" fmla="*/ 573 h 573"/>
                <a:gd name="T6" fmla="*/ 314 w 314"/>
                <a:gd name="T7" fmla="*/ 430 h 573"/>
                <a:gd name="T8" fmla="*/ 314 w 314"/>
                <a:gd name="T9" fmla="*/ 286 h 573"/>
                <a:gd name="T10" fmla="*/ 314 w 314"/>
                <a:gd name="T11" fmla="*/ 139 h 573"/>
                <a:gd name="T12" fmla="*/ 314 w 314"/>
                <a:gd name="T13" fmla="*/ 139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314" y="0"/>
                  </a:moveTo>
                  <a:lnTo>
                    <a:pt x="0" y="286"/>
                  </a:lnTo>
                  <a:lnTo>
                    <a:pt x="314" y="573"/>
                  </a:lnTo>
                  <a:lnTo>
                    <a:pt x="314" y="430"/>
                  </a:lnTo>
                  <a:lnTo>
                    <a:pt x="314" y="286"/>
                  </a:lnTo>
                  <a:lnTo>
                    <a:pt x="314" y="139"/>
                  </a:lnTo>
                  <a:lnTo>
                    <a:pt x="314" y="139"/>
                  </a:lnTo>
                  <a:lnTo>
                    <a:pt x="3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56" name="Group 56">
            <a:extLst>
              <a:ext uri="{FF2B5EF4-FFF2-40B4-BE49-F238E27FC236}">
                <a16:creationId xmlns="" xmlns:a16="http://schemas.microsoft.com/office/drawing/2014/main" id="{87B8B363-3CF2-49CD-86A2-F4F2F1D52E3B}"/>
              </a:ext>
            </a:extLst>
          </p:cNvPr>
          <p:cNvGrpSpPr/>
          <p:nvPr userDrawn="1"/>
        </p:nvGrpSpPr>
        <p:grpSpPr>
          <a:xfrm>
            <a:off x="3196860" y="4358617"/>
            <a:ext cx="823913" cy="823913"/>
            <a:chOff x="6832990" y="2145682"/>
            <a:chExt cx="823913" cy="823913"/>
          </a:xfrm>
        </p:grpSpPr>
        <p:sp>
          <p:nvSpPr>
            <p:cNvPr id="57" name="Oval 68">
              <a:extLst>
                <a:ext uri="{FF2B5EF4-FFF2-40B4-BE49-F238E27FC236}">
                  <a16:creationId xmlns="" xmlns:a16="http://schemas.microsoft.com/office/drawing/2014/main" id="{EA41276B-64CC-41E5-9B62-649527657547}"/>
                </a:ext>
              </a:extLst>
            </p:cNvPr>
            <p:cNvSpPr>
              <a:spLocks noChangeArrowheads="1"/>
            </p:cNvSpPr>
            <p:nvPr/>
          </p:nvSpPr>
          <p:spPr bwMode="auto">
            <a:xfrm>
              <a:off x="6832990" y="2145682"/>
              <a:ext cx="823913" cy="823913"/>
            </a:xfrm>
            <a:prstGeom prst="ellipse">
              <a:avLst/>
            </a:prstGeom>
            <a:solidFill>
              <a:schemeClr val="accent1"/>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8" name="Freeform 12">
              <a:extLst>
                <a:ext uri="{FF2B5EF4-FFF2-40B4-BE49-F238E27FC236}">
                  <a16:creationId xmlns="" xmlns:a16="http://schemas.microsoft.com/office/drawing/2014/main" id="{5C58C67D-9564-4410-B6EF-BF8EA32C8049}"/>
                </a:ext>
              </a:extLst>
            </p:cNvPr>
            <p:cNvSpPr>
              <a:spLocks noEditPoints="1"/>
            </p:cNvSpPr>
            <p:nvPr/>
          </p:nvSpPr>
          <p:spPr bwMode="auto">
            <a:xfrm>
              <a:off x="7099504" y="2364371"/>
              <a:ext cx="290883" cy="386534"/>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59" name="Group 59">
            <a:extLst>
              <a:ext uri="{FF2B5EF4-FFF2-40B4-BE49-F238E27FC236}">
                <a16:creationId xmlns="" xmlns:a16="http://schemas.microsoft.com/office/drawing/2014/main" id="{AF676B44-9291-4DF8-9A4A-FECEB7C56EF6}"/>
              </a:ext>
            </a:extLst>
          </p:cNvPr>
          <p:cNvGrpSpPr/>
          <p:nvPr userDrawn="1"/>
        </p:nvGrpSpPr>
        <p:grpSpPr>
          <a:xfrm>
            <a:off x="3504955" y="2982501"/>
            <a:ext cx="823913" cy="823913"/>
            <a:chOff x="6869481" y="3174886"/>
            <a:chExt cx="823913" cy="823913"/>
          </a:xfrm>
        </p:grpSpPr>
        <p:sp>
          <p:nvSpPr>
            <p:cNvPr id="60" name="Oval 60">
              <a:extLst>
                <a:ext uri="{FF2B5EF4-FFF2-40B4-BE49-F238E27FC236}">
                  <a16:creationId xmlns="" xmlns:a16="http://schemas.microsoft.com/office/drawing/2014/main" id="{9E12D6DB-828D-48B0-8B35-BC0B2F108093}"/>
                </a:ext>
              </a:extLst>
            </p:cNvPr>
            <p:cNvSpPr>
              <a:spLocks noChangeArrowheads="1"/>
            </p:cNvSpPr>
            <p:nvPr/>
          </p:nvSpPr>
          <p:spPr bwMode="auto">
            <a:xfrm>
              <a:off x="6869481" y="3174886"/>
              <a:ext cx="823913" cy="823913"/>
            </a:xfrm>
            <a:prstGeom prst="ellipse">
              <a:avLst/>
            </a:prstGeom>
            <a:solidFill>
              <a:schemeClr val="accent2"/>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61" name="Group 61">
              <a:extLst>
                <a:ext uri="{FF2B5EF4-FFF2-40B4-BE49-F238E27FC236}">
                  <a16:creationId xmlns="" xmlns:a16="http://schemas.microsoft.com/office/drawing/2014/main" id="{1AF260BC-D5E6-4EA3-9107-59FA3A0AC2FE}"/>
                </a:ext>
              </a:extLst>
            </p:cNvPr>
            <p:cNvGrpSpPr/>
            <p:nvPr/>
          </p:nvGrpSpPr>
          <p:grpSpPr>
            <a:xfrm>
              <a:off x="7099504" y="3437424"/>
              <a:ext cx="386534" cy="314469"/>
              <a:chOff x="6275559" y="2434671"/>
              <a:chExt cx="386534" cy="314469"/>
            </a:xfrm>
            <a:solidFill>
              <a:schemeClr val="bg1"/>
            </a:solidFill>
          </p:grpSpPr>
          <p:sp>
            <p:nvSpPr>
              <p:cNvPr id="62" name="Freeform 42">
                <a:extLst>
                  <a:ext uri="{FF2B5EF4-FFF2-40B4-BE49-F238E27FC236}">
                    <a16:creationId xmlns="" xmlns:a16="http://schemas.microsoft.com/office/drawing/2014/main" id="{3AA30E19-DC95-4FE3-8C3F-C0BEAE809A63}"/>
                  </a:ext>
                </a:extLst>
              </p:cNvPr>
              <p:cNvSpPr>
                <a:spLocks noEditPoints="1"/>
              </p:cNvSpPr>
              <p:nvPr/>
            </p:nvSpPr>
            <p:spPr bwMode="auto">
              <a:xfrm>
                <a:off x="6275559" y="2434671"/>
                <a:ext cx="386534" cy="314469"/>
              </a:xfrm>
              <a:custGeom>
                <a:avLst/>
                <a:gdLst>
                  <a:gd name="T0" fmla="*/ 248 w 256"/>
                  <a:gd name="T1" fmla="*/ 0 h 208"/>
                  <a:gd name="T2" fmla="*/ 40 w 256"/>
                  <a:gd name="T3" fmla="*/ 0 h 208"/>
                  <a:gd name="T4" fmla="*/ 32 w 256"/>
                  <a:gd name="T5" fmla="*/ 8 h 208"/>
                  <a:gd name="T6" fmla="*/ 32 w 256"/>
                  <a:gd name="T7" fmla="*/ 32 h 208"/>
                  <a:gd name="T8" fmla="*/ 8 w 256"/>
                  <a:gd name="T9" fmla="*/ 32 h 208"/>
                  <a:gd name="T10" fmla="*/ 0 w 256"/>
                  <a:gd name="T11" fmla="*/ 40 h 208"/>
                  <a:gd name="T12" fmla="*/ 0 w 256"/>
                  <a:gd name="T13" fmla="*/ 200 h 208"/>
                  <a:gd name="T14" fmla="*/ 8 w 256"/>
                  <a:gd name="T15" fmla="*/ 208 h 208"/>
                  <a:gd name="T16" fmla="*/ 216 w 256"/>
                  <a:gd name="T17" fmla="*/ 208 h 208"/>
                  <a:gd name="T18" fmla="*/ 224 w 256"/>
                  <a:gd name="T19" fmla="*/ 200 h 208"/>
                  <a:gd name="T20" fmla="*/ 224 w 256"/>
                  <a:gd name="T21" fmla="*/ 176 h 208"/>
                  <a:gd name="T22" fmla="*/ 248 w 256"/>
                  <a:gd name="T23" fmla="*/ 176 h 208"/>
                  <a:gd name="T24" fmla="*/ 256 w 256"/>
                  <a:gd name="T25" fmla="*/ 168 h 208"/>
                  <a:gd name="T26" fmla="*/ 256 w 256"/>
                  <a:gd name="T27" fmla="*/ 8 h 208"/>
                  <a:gd name="T28" fmla="*/ 248 w 256"/>
                  <a:gd name="T29" fmla="*/ 0 h 208"/>
                  <a:gd name="T30" fmla="*/ 208 w 256"/>
                  <a:gd name="T31" fmla="*/ 48 h 208"/>
                  <a:gd name="T32" fmla="*/ 208 w 256"/>
                  <a:gd name="T33" fmla="*/ 175 h 208"/>
                  <a:gd name="T34" fmla="*/ 165 w 256"/>
                  <a:gd name="T35" fmla="*/ 138 h 208"/>
                  <a:gd name="T36" fmla="*/ 156 w 256"/>
                  <a:gd name="T37" fmla="*/ 137 h 208"/>
                  <a:gd name="T38" fmla="*/ 122 w 256"/>
                  <a:gd name="T39" fmla="*/ 158 h 208"/>
                  <a:gd name="T40" fmla="*/ 70 w 256"/>
                  <a:gd name="T41" fmla="*/ 99 h 208"/>
                  <a:gd name="T42" fmla="*/ 64 w 256"/>
                  <a:gd name="T43" fmla="*/ 96 h 208"/>
                  <a:gd name="T44" fmla="*/ 58 w 256"/>
                  <a:gd name="T45" fmla="*/ 98 h 208"/>
                  <a:gd name="T46" fmla="*/ 16 w 256"/>
                  <a:gd name="T47" fmla="*/ 141 h 208"/>
                  <a:gd name="T48" fmla="*/ 16 w 256"/>
                  <a:gd name="T49" fmla="*/ 48 h 208"/>
                  <a:gd name="T50" fmla="*/ 208 w 256"/>
                  <a:gd name="T51" fmla="*/ 48 h 208"/>
                  <a:gd name="T52" fmla="*/ 16 w 256"/>
                  <a:gd name="T53" fmla="*/ 163 h 208"/>
                  <a:gd name="T54" fmla="*/ 64 w 256"/>
                  <a:gd name="T55" fmla="*/ 116 h 208"/>
                  <a:gd name="T56" fmla="*/ 114 w 256"/>
                  <a:gd name="T57" fmla="*/ 173 h 208"/>
                  <a:gd name="T58" fmla="*/ 124 w 256"/>
                  <a:gd name="T59" fmla="*/ 175 h 208"/>
                  <a:gd name="T60" fmla="*/ 159 w 256"/>
                  <a:gd name="T61" fmla="*/ 154 h 208"/>
                  <a:gd name="T62" fmla="*/ 204 w 256"/>
                  <a:gd name="T63" fmla="*/ 192 h 208"/>
                  <a:gd name="T64" fmla="*/ 16 w 256"/>
                  <a:gd name="T65" fmla="*/ 192 h 208"/>
                  <a:gd name="T66" fmla="*/ 16 w 256"/>
                  <a:gd name="T67" fmla="*/ 163 h 208"/>
                  <a:gd name="T68" fmla="*/ 240 w 256"/>
                  <a:gd name="T69" fmla="*/ 160 h 208"/>
                  <a:gd name="T70" fmla="*/ 224 w 256"/>
                  <a:gd name="T71" fmla="*/ 160 h 208"/>
                  <a:gd name="T72" fmla="*/ 224 w 256"/>
                  <a:gd name="T73" fmla="*/ 40 h 208"/>
                  <a:gd name="T74" fmla="*/ 216 w 256"/>
                  <a:gd name="T75" fmla="*/ 32 h 208"/>
                  <a:gd name="T76" fmla="*/ 48 w 256"/>
                  <a:gd name="T77" fmla="*/ 32 h 208"/>
                  <a:gd name="T78" fmla="*/ 48 w 256"/>
                  <a:gd name="T79" fmla="*/ 16 h 208"/>
                  <a:gd name="T80" fmla="*/ 240 w 256"/>
                  <a:gd name="T81" fmla="*/ 16 h 208"/>
                  <a:gd name="T82" fmla="*/ 240 w 256"/>
                  <a:gd name="T83" fmla="*/ 16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08">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3" name="Freeform 43">
                <a:extLst>
                  <a:ext uri="{FF2B5EF4-FFF2-40B4-BE49-F238E27FC236}">
                    <a16:creationId xmlns="" xmlns:a16="http://schemas.microsoft.com/office/drawing/2014/main" id="{7D0538A0-001E-4E76-9B86-E721DB8FA1ED}"/>
                  </a:ext>
                </a:extLst>
              </p:cNvPr>
              <p:cNvSpPr>
                <a:spLocks noEditPoints="1"/>
              </p:cNvSpPr>
              <p:nvPr/>
            </p:nvSpPr>
            <p:spPr bwMode="auto">
              <a:xfrm>
                <a:off x="6481274" y="2531633"/>
                <a:ext cx="83858" cy="85169"/>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6 h 56"/>
                  <a:gd name="T12" fmla="*/ 40 w 56"/>
                  <a:gd name="T13" fmla="*/ 28 h 56"/>
                  <a:gd name="T14" fmla="*/ 28 w 56"/>
                  <a:gd name="T15" fmla="*/ 40 h 56"/>
                  <a:gd name="T16" fmla="*/ 16 w 56"/>
                  <a:gd name="T17" fmla="*/ 28 h 56"/>
                  <a:gd name="T18" fmla="*/ 28 w 56"/>
                  <a:gd name="T1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grpSp>
        <p:nvGrpSpPr>
          <p:cNvPr id="64" name="Group 64">
            <a:extLst>
              <a:ext uri="{FF2B5EF4-FFF2-40B4-BE49-F238E27FC236}">
                <a16:creationId xmlns="" xmlns:a16="http://schemas.microsoft.com/office/drawing/2014/main" id="{17D90536-F841-4BD7-B4BB-8544D5AE8DD5}"/>
              </a:ext>
            </a:extLst>
          </p:cNvPr>
          <p:cNvGrpSpPr/>
          <p:nvPr userDrawn="1"/>
        </p:nvGrpSpPr>
        <p:grpSpPr>
          <a:xfrm>
            <a:off x="7673822" y="1962939"/>
            <a:ext cx="823913" cy="823913"/>
            <a:chOff x="260855" y="3069088"/>
            <a:chExt cx="823913" cy="823913"/>
          </a:xfrm>
        </p:grpSpPr>
        <p:sp>
          <p:nvSpPr>
            <p:cNvPr id="65" name="Oval 68">
              <a:extLst>
                <a:ext uri="{FF2B5EF4-FFF2-40B4-BE49-F238E27FC236}">
                  <a16:creationId xmlns="" xmlns:a16="http://schemas.microsoft.com/office/drawing/2014/main" id="{8B4E5D07-5966-46D4-BC59-365E008794EA}"/>
                </a:ext>
              </a:extLst>
            </p:cNvPr>
            <p:cNvSpPr>
              <a:spLocks noChangeArrowheads="1"/>
            </p:cNvSpPr>
            <p:nvPr/>
          </p:nvSpPr>
          <p:spPr bwMode="auto">
            <a:xfrm>
              <a:off x="260855" y="3069088"/>
              <a:ext cx="823913" cy="823913"/>
            </a:xfrm>
            <a:prstGeom prst="ellipse">
              <a:avLst/>
            </a:prstGeom>
            <a:solidFill>
              <a:schemeClr val="accent3"/>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66" name="Group 66">
              <a:extLst>
                <a:ext uri="{FF2B5EF4-FFF2-40B4-BE49-F238E27FC236}">
                  <a16:creationId xmlns="" xmlns:a16="http://schemas.microsoft.com/office/drawing/2014/main" id="{FBE098C1-C569-46B4-8280-49DABC2C1420}"/>
                </a:ext>
              </a:extLst>
            </p:cNvPr>
            <p:cNvGrpSpPr/>
            <p:nvPr/>
          </p:nvGrpSpPr>
          <p:grpSpPr>
            <a:xfrm>
              <a:off x="496873" y="3273608"/>
              <a:ext cx="386534" cy="386534"/>
              <a:chOff x="9753057" y="3268013"/>
              <a:chExt cx="386534" cy="386534"/>
            </a:xfrm>
            <a:solidFill>
              <a:schemeClr val="bg1"/>
            </a:solidFill>
          </p:grpSpPr>
          <p:sp>
            <p:nvSpPr>
              <p:cNvPr id="67" name="Freeform 94">
                <a:extLst>
                  <a:ext uri="{FF2B5EF4-FFF2-40B4-BE49-F238E27FC236}">
                    <a16:creationId xmlns="" xmlns:a16="http://schemas.microsoft.com/office/drawing/2014/main" id="{4AE1027F-EB3D-4327-A66B-EE87C8B7371C}"/>
                  </a:ext>
                </a:extLst>
              </p:cNvPr>
              <p:cNvSpPr>
                <a:spLocks noEditPoints="1"/>
              </p:cNvSpPr>
              <p:nvPr/>
            </p:nvSpPr>
            <p:spPr bwMode="auto">
              <a:xfrm>
                <a:off x="9753057" y="3268013"/>
                <a:ext cx="386534" cy="386534"/>
              </a:xfrm>
              <a:custGeom>
                <a:avLst/>
                <a:gdLst>
                  <a:gd name="T0" fmla="*/ 251 w 256"/>
                  <a:gd name="T1" fmla="*/ 97 h 256"/>
                  <a:gd name="T2" fmla="*/ 216 w 256"/>
                  <a:gd name="T3" fmla="*/ 83 h 256"/>
                  <a:gd name="T4" fmla="*/ 216 w 256"/>
                  <a:gd name="T5" fmla="*/ 8 h 256"/>
                  <a:gd name="T6" fmla="*/ 208 w 256"/>
                  <a:gd name="T7" fmla="*/ 0 h 256"/>
                  <a:gd name="T8" fmla="*/ 48 w 256"/>
                  <a:gd name="T9" fmla="*/ 0 h 256"/>
                  <a:gd name="T10" fmla="*/ 40 w 256"/>
                  <a:gd name="T11" fmla="*/ 8 h 256"/>
                  <a:gd name="T12" fmla="*/ 40 w 256"/>
                  <a:gd name="T13" fmla="*/ 83 h 256"/>
                  <a:gd name="T14" fmla="*/ 5 w 256"/>
                  <a:gd name="T15" fmla="*/ 97 h 256"/>
                  <a:gd name="T16" fmla="*/ 0 w 256"/>
                  <a:gd name="T17" fmla="*/ 104 h 256"/>
                  <a:gd name="T18" fmla="*/ 0 w 256"/>
                  <a:gd name="T19" fmla="*/ 104 h 256"/>
                  <a:gd name="T20" fmla="*/ 0 w 256"/>
                  <a:gd name="T21" fmla="*/ 248 h 256"/>
                  <a:gd name="T22" fmla="*/ 8 w 256"/>
                  <a:gd name="T23" fmla="*/ 256 h 256"/>
                  <a:gd name="T24" fmla="*/ 248 w 256"/>
                  <a:gd name="T25" fmla="*/ 256 h 256"/>
                  <a:gd name="T26" fmla="*/ 256 w 256"/>
                  <a:gd name="T27" fmla="*/ 248 h 256"/>
                  <a:gd name="T28" fmla="*/ 256 w 256"/>
                  <a:gd name="T29" fmla="*/ 104 h 256"/>
                  <a:gd name="T30" fmla="*/ 256 w 256"/>
                  <a:gd name="T31" fmla="*/ 104 h 256"/>
                  <a:gd name="T32" fmla="*/ 251 w 256"/>
                  <a:gd name="T33" fmla="*/ 97 h 256"/>
                  <a:gd name="T34" fmla="*/ 232 w 256"/>
                  <a:gd name="T35" fmla="*/ 106 h 256"/>
                  <a:gd name="T36" fmla="*/ 216 w 256"/>
                  <a:gd name="T37" fmla="*/ 116 h 256"/>
                  <a:gd name="T38" fmla="*/ 216 w 256"/>
                  <a:gd name="T39" fmla="*/ 100 h 256"/>
                  <a:gd name="T40" fmla="*/ 232 w 256"/>
                  <a:gd name="T41" fmla="*/ 106 h 256"/>
                  <a:gd name="T42" fmla="*/ 200 w 256"/>
                  <a:gd name="T43" fmla="*/ 16 h 256"/>
                  <a:gd name="T44" fmla="*/ 200 w 256"/>
                  <a:gd name="T45" fmla="*/ 88 h 256"/>
                  <a:gd name="T46" fmla="*/ 200 w 256"/>
                  <a:gd name="T47" fmla="*/ 88 h 256"/>
                  <a:gd name="T48" fmla="*/ 200 w 256"/>
                  <a:gd name="T49" fmla="*/ 126 h 256"/>
                  <a:gd name="T50" fmla="*/ 128 w 256"/>
                  <a:gd name="T51" fmla="*/ 171 h 256"/>
                  <a:gd name="T52" fmla="*/ 56 w 256"/>
                  <a:gd name="T53" fmla="*/ 126 h 256"/>
                  <a:gd name="T54" fmla="*/ 56 w 256"/>
                  <a:gd name="T55" fmla="*/ 88 h 256"/>
                  <a:gd name="T56" fmla="*/ 56 w 256"/>
                  <a:gd name="T57" fmla="*/ 88 h 256"/>
                  <a:gd name="T58" fmla="*/ 56 w 256"/>
                  <a:gd name="T59" fmla="*/ 16 h 256"/>
                  <a:gd name="T60" fmla="*/ 200 w 256"/>
                  <a:gd name="T61" fmla="*/ 16 h 256"/>
                  <a:gd name="T62" fmla="*/ 40 w 256"/>
                  <a:gd name="T63" fmla="*/ 116 h 256"/>
                  <a:gd name="T64" fmla="*/ 24 w 256"/>
                  <a:gd name="T65" fmla="*/ 106 h 256"/>
                  <a:gd name="T66" fmla="*/ 40 w 256"/>
                  <a:gd name="T67" fmla="*/ 100 h 256"/>
                  <a:gd name="T68" fmla="*/ 40 w 256"/>
                  <a:gd name="T69" fmla="*/ 116 h 256"/>
                  <a:gd name="T70" fmla="*/ 16 w 256"/>
                  <a:gd name="T71" fmla="*/ 240 h 256"/>
                  <a:gd name="T72" fmla="*/ 16 w 256"/>
                  <a:gd name="T73" fmla="*/ 120 h 256"/>
                  <a:gd name="T74" fmla="*/ 124 w 256"/>
                  <a:gd name="T75" fmla="*/ 187 h 256"/>
                  <a:gd name="T76" fmla="*/ 128 w 256"/>
                  <a:gd name="T77" fmla="*/ 188 h 256"/>
                  <a:gd name="T78" fmla="*/ 132 w 256"/>
                  <a:gd name="T79" fmla="*/ 187 h 256"/>
                  <a:gd name="T80" fmla="*/ 240 w 256"/>
                  <a:gd name="T81" fmla="*/ 120 h 256"/>
                  <a:gd name="T82" fmla="*/ 240 w 256"/>
                  <a:gd name="T83" fmla="*/ 240 h 256"/>
                  <a:gd name="T84" fmla="*/ 16 w 256"/>
                  <a:gd name="T85"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56">
                    <a:moveTo>
                      <a:pt x="251" y="97"/>
                    </a:moveTo>
                    <a:cubicBezTo>
                      <a:pt x="216" y="83"/>
                      <a:pt x="216" y="83"/>
                      <a:pt x="216" y="83"/>
                    </a:cubicBezTo>
                    <a:cubicBezTo>
                      <a:pt x="216" y="8"/>
                      <a:pt x="216" y="8"/>
                      <a:pt x="216" y="8"/>
                    </a:cubicBezTo>
                    <a:cubicBezTo>
                      <a:pt x="216" y="4"/>
                      <a:pt x="212" y="0"/>
                      <a:pt x="208" y="0"/>
                    </a:cubicBezTo>
                    <a:cubicBezTo>
                      <a:pt x="48" y="0"/>
                      <a:pt x="48" y="0"/>
                      <a:pt x="48" y="0"/>
                    </a:cubicBezTo>
                    <a:cubicBezTo>
                      <a:pt x="44" y="0"/>
                      <a:pt x="40" y="4"/>
                      <a:pt x="40" y="8"/>
                    </a:cubicBezTo>
                    <a:cubicBezTo>
                      <a:pt x="40" y="83"/>
                      <a:pt x="40" y="83"/>
                      <a:pt x="40" y="83"/>
                    </a:cubicBezTo>
                    <a:cubicBezTo>
                      <a:pt x="5" y="97"/>
                      <a:pt x="5" y="97"/>
                      <a:pt x="5" y="97"/>
                    </a:cubicBezTo>
                    <a:cubicBezTo>
                      <a:pt x="2" y="98"/>
                      <a:pt x="0" y="101"/>
                      <a:pt x="0" y="104"/>
                    </a:cubicBezTo>
                    <a:cubicBezTo>
                      <a:pt x="0" y="104"/>
                      <a:pt x="0" y="104"/>
                      <a:pt x="0" y="104"/>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104"/>
                      <a:pt x="256" y="104"/>
                      <a:pt x="256" y="104"/>
                    </a:cubicBezTo>
                    <a:cubicBezTo>
                      <a:pt x="256" y="104"/>
                      <a:pt x="256" y="104"/>
                      <a:pt x="256" y="104"/>
                    </a:cubicBezTo>
                    <a:cubicBezTo>
                      <a:pt x="256" y="101"/>
                      <a:pt x="254" y="98"/>
                      <a:pt x="251" y="97"/>
                    </a:cubicBezTo>
                    <a:close/>
                    <a:moveTo>
                      <a:pt x="232" y="106"/>
                    </a:moveTo>
                    <a:cubicBezTo>
                      <a:pt x="216" y="116"/>
                      <a:pt x="216" y="116"/>
                      <a:pt x="216" y="116"/>
                    </a:cubicBezTo>
                    <a:cubicBezTo>
                      <a:pt x="216" y="100"/>
                      <a:pt x="216" y="100"/>
                      <a:pt x="216" y="100"/>
                    </a:cubicBezTo>
                    <a:lnTo>
                      <a:pt x="232" y="106"/>
                    </a:lnTo>
                    <a:close/>
                    <a:moveTo>
                      <a:pt x="200" y="16"/>
                    </a:moveTo>
                    <a:cubicBezTo>
                      <a:pt x="200" y="88"/>
                      <a:pt x="200" y="88"/>
                      <a:pt x="200" y="88"/>
                    </a:cubicBezTo>
                    <a:cubicBezTo>
                      <a:pt x="200" y="88"/>
                      <a:pt x="200" y="88"/>
                      <a:pt x="200" y="88"/>
                    </a:cubicBezTo>
                    <a:cubicBezTo>
                      <a:pt x="200" y="126"/>
                      <a:pt x="200" y="126"/>
                      <a:pt x="200" y="126"/>
                    </a:cubicBezTo>
                    <a:cubicBezTo>
                      <a:pt x="128" y="171"/>
                      <a:pt x="128" y="171"/>
                      <a:pt x="128" y="171"/>
                    </a:cubicBezTo>
                    <a:cubicBezTo>
                      <a:pt x="56" y="126"/>
                      <a:pt x="56" y="126"/>
                      <a:pt x="56" y="126"/>
                    </a:cubicBezTo>
                    <a:cubicBezTo>
                      <a:pt x="56" y="88"/>
                      <a:pt x="56" y="88"/>
                      <a:pt x="56" y="88"/>
                    </a:cubicBezTo>
                    <a:cubicBezTo>
                      <a:pt x="56" y="88"/>
                      <a:pt x="56" y="88"/>
                      <a:pt x="56" y="88"/>
                    </a:cubicBezTo>
                    <a:cubicBezTo>
                      <a:pt x="56" y="16"/>
                      <a:pt x="56" y="16"/>
                      <a:pt x="56" y="16"/>
                    </a:cubicBezTo>
                    <a:lnTo>
                      <a:pt x="200" y="16"/>
                    </a:lnTo>
                    <a:close/>
                    <a:moveTo>
                      <a:pt x="40" y="116"/>
                    </a:moveTo>
                    <a:cubicBezTo>
                      <a:pt x="24" y="106"/>
                      <a:pt x="24" y="106"/>
                      <a:pt x="24" y="106"/>
                    </a:cubicBezTo>
                    <a:cubicBezTo>
                      <a:pt x="40" y="100"/>
                      <a:pt x="40" y="100"/>
                      <a:pt x="40" y="100"/>
                    </a:cubicBezTo>
                    <a:lnTo>
                      <a:pt x="40" y="116"/>
                    </a:lnTo>
                    <a:close/>
                    <a:moveTo>
                      <a:pt x="16" y="240"/>
                    </a:moveTo>
                    <a:cubicBezTo>
                      <a:pt x="16" y="120"/>
                      <a:pt x="16" y="120"/>
                      <a:pt x="16" y="120"/>
                    </a:cubicBezTo>
                    <a:cubicBezTo>
                      <a:pt x="124" y="187"/>
                      <a:pt x="124" y="187"/>
                      <a:pt x="124" y="187"/>
                    </a:cubicBezTo>
                    <a:cubicBezTo>
                      <a:pt x="125" y="188"/>
                      <a:pt x="127" y="188"/>
                      <a:pt x="128" y="188"/>
                    </a:cubicBezTo>
                    <a:cubicBezTo>
                      <a:pt x="129" y="188"/>
                      <a:pt x="131" y="188"/>
                      <a:pt x="132" y="187"/>
                    </a:cubicBezTo>
                    <a:cubicBezTo>
                      <a:pt x="240" y="120"/>
                      <a:pt x="240" y="120"/>
                      <a:pt x="240" y="120"/>
                    </a:cubicBezTo>
                    <a:cubicBezTo>
                      <a:pt x="240" y="240"/>
                      <a:pt x="240" y="240"/>
                      <a:pt x="240" y="240"/>
                    </a:cubicBezTo>
                    <a:lnTo>
                      <a:pt x="16"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8" name="Freeform 95">
                <a:extLst>
                  <a:ext uri="{FF2B5EF4-FFF2-40B4-BE49-F238E27FC236}">
                    <a16:creationId xmlns="" xmlns:a16="http://schemas.microsoft.com/office/drawing/2014/main" id="{D4EDBCFB-2C13-4035-B3E6-7D0BD3AECB19}"/>
                  </a:ext>
                </a:extLst>
              </p:cNvPr>
              <p:cNvSpPr>
                <a:spLocks/>
              </p:cNvSpPr>
              <p:nvPr/>
            </p:nvSpPr>
            <p:spPr bwMode="auto">
              <a:xfrm>
                <a:off x="9958772" y="3316494"/>
                <a:ext cx="72066" cy="24895"/>
              </a:xfrm>
              <a:custGeom>
                <a:avLst/>
                <a:gdLst>
                  <a:gd name="T0" fmla="*/ 8 w 48"/>
                  <a:gd name="T1" fmla="*/ 16 h 16"/>
                  <a:gd name="T2" fmla="*/ 40 w 48"/>
                  <a:gd name="T3" fmla="*/ 16 h 16"/>
                  <a:gd name="T4" fmla="*/ 48 w 48"/>
                  <a:gd name="T5" fmla="*/ 8 h 16"/>
                  <a:gd name="T6" fmla="*/ 40 w 48"/>
                  <a:gd name="T7" fmla="*/ 0 h 16"/>
                  <a:gd name="T8" fmla="*/ 8 w 48"/>
                  <a:gd name="T9" fmla="*/ 0 h 16"/>
                  <a:gd name="T10" fmla="*/ 0 w 48"/>
                  <a:gd name="T11" fmla="*/ 8 h 16"/>
                  <a:gd name="T12" fmla="*/ 8 w 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8" h="16">
                    <a:moveTo>
                      <a:pt x="8" y="16"/>
                    </a:moveTo>
                    <a:cubicBezTo>
                      <a:pt x="40" y="16"/>
                      <a:pt x="40" y="16"/>
                      <a:pt x="40" y="16"/>
                    </a:cubicBezTo>
                    <a:cubicBezTo>
                      <a:pt x="44" y="16"/>
                      <a:pt x="48" y="12"/>
                      <a:pt x="48" y="8"/>
                    </a:cubicBezTo>
                    <a:cubicBezTo>
                      <a:pt x="48" y="4"/>
                      <a:pt x="44" y="0"/>
                      <a:pt x="40"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9" name="Freeform 96">
                <a:extLst>
                  <a:ext uri="{FF2B5EF4-FFF2-40B4-BE49-F238E27FC236}">
                    <a16:creationId xmlns="" xmlns:a16="http://schemas.microsoft.com/office/drawing/2014/main" id="{44BF79E8-D040-4E5F-AF52-98B35EB888FC}"/>
                  </a:ext>
                </a:extLst>
              </p:cNvPr>
              <p:cNvSpPr>
                <a:spLocks/>
              </p:cNvSpPr>
              <p:nvPr/>
            </p:nvSpPr>
            <p:spPr bwMode="auto">
              <a:xfrm>
                <a:off x="9861811" y="3364974"/>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0" name="Freeform 97">
                <a:extLst>
                  <a:ext uri="{FF2B5EF4-FFF2-40B4-BE49-F238E27FC236}">
                    <a16:creationId xmlns="" xmlns:a16="http://schemas.microsoft.com/office/drawing/2014/main" id="{D67CEB75-1CAE-4161-A735-9430C0BABA05}"/>
                  </a:ext>
                </a:extLst>
              </p:cNvPr>
              <p:cNvSpPr>
                <a:spLocks/>
              </p:cNvSpPr>
              <p:nvPr/>
            </p:nvSpPr>
            <p:spPr bwMode="auto">
              <a:xfrm>
                <a:off x="9861811" y="3413455"/>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grpSp>
        <p:nvGrpSpPr>
          <p:cNvPr id="71" name="Group 71">
            <a:extLst>
              <a:ext uri="{FF2B5EF4-FFF2-40B4-BE49-F238E27FC236}">
                <a16:creationId xmlns="" xmlns:a16="http://schemas.microsoft.com/office/drawing/2014/main" id="{1C5FBC0B-58E7-460A-8BBB-ED31A24EDC98}"/>
              </a:ext>
            </a:extLst>
          </p:cNvPr>
          <p:cNvGrpSpPr/>
          <p:nvPr userDrawn="1"/>
        </p:nvGrpSpPr>
        <p:grpSpPr>
          <a:xfrm>
            <a:off x="8103107" y="3459580"/>
            <a:ext cx="823913" cy="823913"/>
            <a:chOff x="279495" y="4108014"/>
            <a:chExt cx="823913" cy="823913"/>
          </a:xfrm>
        </p:grpSpPr>
        <p:sp>
          <p:nvSpPr>
            <p:cNvPr id="72" name="Oval 72">
              <a:extLst>
                <a:ext uri="{FF2B5EF4-FFF2-40B4-BE49-F238E27FC236}">
                  <a16:creationId xmlns="" xmlns:a16="http://schemas.microsoft.com/office/drawing/2014/main" id="{980D0A71-E391-431F-A8B2-6E9BD7E35278}"/>
                </a:ext>
              </a:extLst>
            </p:cNvPr>
            <p:cNvSpPr>
              <a:spLocks noChangeArrowheads="1"/>
            </p:cNvSpPr>
            <p:nvPr/>
          </p:nvSpPr>
          <p:spPr bwMode="auto">
            <a:xfrm>
              <a:off x="279495" y="4108014"/>
              <a:ext cx="823913" cy="823913"/>
            </a:xfrm>
            <a:prstGeom prst="ellipse">
              <a:avLst/>
            </a:prstGeom>
            <a:solidFill>
              <a:schemeClr val="accent4"/>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73" name="Group 73">
              <a:extLst>
                <a:ext uri="{FF2B5EF4-FFF2-40B4-BE49-F238E27FC236}">
                  <a16:creationId xmlns="" xmlns:a16="http://schemas.microsoft.com/office/drawing/2014/main" id="{BEBA5E04-413C-4A2F-9A61-2B8D37A1E03D}"/>
                </a:ext>
              </a:extLst>
            </p:cNvPr>
            <p:cNvGrpSpPr/>
            <p:nvPr/>
          </p:nvGrpSpPr>
          <p:grpSpPr>
            <a:xfrm>
              <a:off x="516160" y="4326703"/>
              <a:ext cx="386534" cy="386534"/>
              <a:chOff x="4530258" y="5013314"/>
              <a:chExt cx="386534" cy="386534"/>
            </a:xfrm>
            <a:solidFill>
              <a:schemeClr val="bg1"/>
            </a:solidFill>
          </p:grpSpPr>
          <p:sp>
            <p:nvSpPr>
              <p:cNvPr id="74" name="Freeform 132">
                <a:extLst>
                  <a:ext uri="{FF2B5EF4-FFF2-40B4-BE49-F238E27FC236}">
                    <a16:creationId xmlns="" xmlns:a16="http://schemas.microsoft.com/office/drawing/2014/main" id="{84B81814-E7D9-49B1-8F69-182AB48A83FA}"/>
                  </a:ext>
                </a:extLst>
              </p:cNvPr>
              <p:cNvSpPr>
                <a:spLocks noEditPoints="1"/>
              </p:cNvSpPr>
              <p:nvPr/>
            </p:nvSpPr>
            <p:spPr bwMode="auto">
              <a:xfrm>
                <a:off x="4530258" y="5013314"/>
                <a:ext cx="386534" cy="386534"/>
              </a:xfrm>
              <a:custGeom>
                <a:avLst/>
                <a:gdLst>
                  <a:gd name="T0" fmla="*/ 248 w 256"/>
                  <a:gd name="T1" fmla="*/ 0 h 256"/>
                  <a:gd name="T2" fmla="*/ 8 w 256"/>
                  <a:gd name="T3" fmla="*/ 0 h 256"/>
                  <a:gd name="T4" fmla="*/ 0 w 256"/>
                  <a:gd name="T5" fmla="*/ 8 h 256"/>
                  <a:gd name="T6" fmla="*/ 0 w 256"/>
                  <a:gd name="T7" fmla="*/ 248 h 256"/>
                  <a:gd name="T8" fmla="*/ 8 w 256"/>
                  <a:gd name="T9" fmla="*/ 256 h 256"/>
                  <a:gd name="T10" fmla="*/ 248 w 256"/>
                  <a:gd name="T11" fmla="*/ 256 h 256"/>
                  <a:gd name="T12" fmla="*/ 256 w 256"/>
                  <a:gd name="T13" fmla="*/ 248 h 256"/>
                  <a:gd name="T14" fmla="*/ 256 w 256"/>
                  <a:gd name="T15" fmla="*/ 8 h 256"/>
                  <a:gd name="T16" fmla="*/ 248 w 256"/>
                  <a:gd name="T17" fmla="*/ 0 h 256"/>
                  <a:gd name="T18" fmla="*/ 240 w 256"/>
                  <a:gd name="T19" fmla="*/ 240 h 256"/>
                  <a:gd name="T20" fmla="*/ 16 w 256"/>
                  <a:gd name="T21" fmla="*/ 240 h 256"/>
                  <a:gd name="T22" fmla="*/ 16 w 256"/>
                  <a:gd name="T23" fmla="*/ 16 h 256"/>
                  <a:gd name="T24" fmla="*/ 240 w 256"/>
                  <a:gd name="T25" fmla="*/ 16 h 256"/>
                  <a:gd name="T26" fmla="*/ 240 w 256"/>
                  <a:gd name="T27"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6">
                    <a:moveTo>
                      <a:pt x="248" y="0"/>
                    </a:moveTo>
                    <a:cubicBezTo>
                      <a:pt x="8" y="0"/>
                      <a:pt x="8" y="0"/>
                      <a:pt x="8" y="0"/>
                    </a:cubicBezTo>
                    <a:cubicBezTo>
                      <a:pt x="4" y="0"/>
                      <a:pt x="0" y="4"/>
                      <a:pt x="0" y="8"/>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8"/>
                      <a:pt x="256" y="8"/>
                      <a:pt x="256" y="8"/>
                    </a:cubicBezTo>
                    <a:cubicBezTo>
                      <a:pt x="256" y="4"/>
                      <a:pt x="252" y="0"/>
                      <a:pt x="248" y="0"/>
                    </a:cubicBezTo>
                    <a:close/>
                    <a:moveTo>
                      <a:pt x="240" y="240"/>
                    </a:moveTo>
                    <a:cubicBezTo>
                      <a:pt x="16" y="240"/>
                      <a:pt x="16" y="240"/>
                      <a:pt x="16" y="240"/>
                    </a:cubicBezTo>
                    <a:cubicBezTo>
                      <a:pt x="16" y="16"/>
                      <a:pt x="16" y="16"/>
                      <a:pt x="16" y="16"/>
                    </a:cubicBezTo>
                    <a:cubicBezTo>
                      <a:pt x="240" y="16"/>
                      <a:pt x="240" y="16"/>
                      <a:pt x="240" y="16"/>
                    </a:cubicBezTo>
                    <a:lnTo>
                      <a:pt x="2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5" name="Freeform 133">
                <a:extLst>
                  <a:ext uri="{FF2B5EF4-FFF2-40B4-BE49-F238E27FC236}">
                    <a16:creationId xmlns="" xmlns:a16="http://schemas.microsoft.com/office/drawing/2014/main" id="{C0C23DF8-AE92-405A-A703-0F204902011B}"/>
                  </a:ext>
                </a:extLst>
              </p:cNvPr>
              <p:cNvSpPr>
                <a:spLocks/>
              </p:cNvSpPr>
              <p:nvPr/>
            </p:nvSpPr>
            <p:spPr bwMode="auto">
              <a:xfrm>
                <a:off x="4578738" y="5061794"/>
                <a:ext cx="96961" cy="289573"/>
              </a:xfrm>
              <a:custGeom>
                <a:avLst/>
                <a:gdLst>
                  <a:gd name="T0" fmla="*/ 8 w 64"/>
                  <a:gd name="T1" fmla="*/ 32 h 192"/>
                  <a:gd name="T2" fmla="*/ 24 w 64"/>
                  <a:gd name="T3" fmla="*/ 32 h 192"/>
                  <a:gd name="T4" fmla="*/ 24 w 64"/>
                  <a:gd name="T5" fmla="*/ 184 h 192"/>
                  <a:gd name="T6" fmla="*/ 32 w 64"/>
                  <a:gd name="T7" fmla="*/ 192 h 192"/>
                  <a:gd name="T8" fmla="*/ 40 w 64"/>
                  <a:gd name="T9" fmla="*/ 184 h 192"/>
                  <a:gd name="T10" fmla="*/ 40 w 64"/>
                  <a:gd name="T11" fmla="*/ 32 h 192"/>
                  <a:gd name="T12" fmla="*/ 56 w 64"/>
                  <a:gd name="T13" fmla="*/ 32 h 192"/>
                  <a:gd name="T14" fmla="*/ 64 w 64"/>
                  <a:gd name="T15" fmla="*/ 24 h 192"/>
                  <a:gd name="T16" fmla="*/ 56 w 64"/>
                  <a:gd name="T17" fmla="*/ 16 h 192"/>
                  <a:gd name="T18" fmla="*/ 40 w 64"/>
                  <a:gd name="T19" fmla="*/ 16 h 192"/>
                  <a:gd name="T20" fmla="*/ 40 w 64"/>
                  <a:gd name="T21" fmla="*/ 8 h 192"/>
                  <a:gd name="T22" fmla="*/ 32 w 64"/>
                  <a:gd name="T23" fmla="*/ 0 h 192"/>
                  <a:gd name="T24" fmla="*/ 24 w 64"/>
                  <a:gd name="T25" fmla="*/ 8 h 192"/>
                  <a:gd name="T26" fmla="*/ 24 w 64"/>
                  <a:gd name="T27" fmla="*/ 16 h 192"/>
                  <a:gd name="T28" fmla="*/ 8 w 64"/>
                  <a:gd name="T29" fmla="*/ 16 h 192"/>
                  <a:gd name="T30" fmla="*/ 0 w 64"/>
                  <a:gd name="T31" fmla="*/ 24 h 192"/>
                  <a:gd name="T32" fmla="*/ 8 w 64"/>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32"/>
                    </a:moveTo>
                    <a:cubicBezTo>
                      <a:pt x="24" y="32"/>
                      <a:pt x="24" y="32"/>
                      <a:pt x="24" y="32"/>
                    </a:cubicBezTo>
                    <a:cubicBezTo>
                      <a:pt x="24" y="184"/>
                      <a:pt x="24" y="184"/>
                      <a:pt x="24" y="184"/>
                    </a:cubicBezTo>
                    <a:cubicBezTo>
                      <a:pt x="24" y="188"/>
                      <a:pt x="28" y="192"/>
                      <a:pt x="32" y="192"/>
                    </a:cubicBezTo>
                    <a:cubicBezTo>
                      <a:pt x="36" y="192"/>
                      <a:pt x="40" y="188"/>
                      <a:pt x="40" y="184"/>
                    </a:cubicBezTo>
                    <a:cubicBezTo>
                      <a:pt x="40" y="32"/>
                      <a:pt x="40" y="32"/>
                      <a:pt x="40" y="32"/>
                    </a:cubicBezTo>
                    <a:cubicBezTo>
                      <a:pt x="56" y="32"/>
                      <a:pt x="56" y="32"/>
                      <a:pt x="56" y="32"/>
                    </a:cubicBezTo>
                    <a:cubicBezTo>
                      <a:pt x="60" y="32"/>
                      <a:pt x="64" y="28"/>
                      <a:pt x="64" y="24"/>
                    </a:cubicBezTo>
                    <a:cubicBezTo>
                      <a:pt x="64" y="20"/>
                      <a:pt x="60" y="16"/>
                      <a:pt x="56" y="16"/>
                    </a:cubicBezTo>
                    <a:cubicBezTo>
                      <a:pt x="40" y="16"/>
                      <a:pt x="40" y="16"/>
                      <a:pt x="40" y="16"/>
                    </a:cubicBezTo>
                    <a:cubicBezTo>
                      <a:pt x="40" y="8"/>
                      <a:pt x="40" y="8"/>
                      <a:pt x="40" y="8"/>
                    </a:cubicBezTo>
                    <a:cubicBezTo>
                      <a:pt x="40" y="4"/>
                      <a:pt x="36" y="0"/>
                      <a:pt x="32" y="0"/>
                    </a:cubicBezTo>
                    <a:cubicBezTo>
                      <a:pt x="28" y="0"/>
                      <a:pt x="24" y="4"/>
                      <a:pt x="24" y="8"/>
                    </a:cubicBezTo>
                    <a:cubicBezTo>
                      <a:pt x="24" y="16"/>
                      <a:pt x="24" y="16"/>
                      <a:pt x="24" y="16"/>
                    </a:cubicBezTo>
                    <a:cubicBezTo>
                      <a:pt x="8" y="16"/>
                      <a:pt x="8" y="16"/>
                      <a:pt x="8" y="16"/>
                    </a:cubicBezTo>
                    <a:cubicBezTo>
                      <a:pt x="4" y="16"/>
                      <a:pt x="0" y="20"/>
                      <a:pt x="0" y="24"/>
                    </a:cubicBezTo>
                    <a:cubicBezTo>
                      <a:pt x="0" y="28"/>
                      <a:pt x="4"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6" name="Freeform 134">
                <a:extLst>
                  <a:ext uri="{FF2B5EF4-FFF2-40B4-BE49-F238E27FC236}">
                    <a16:creationId xmlns="" xmlns:a16="http://schemas.microsoft.com/office/drawing/2014/main" id="{03A597C8-595D-4DE1-9EB2-C9A6C529ADDA}"/>
                  </a:ext>
                </a:extLst>
              </p:cNvPr>
              <p:cNvSpPr>
                <a:spLocks/>
              </p:cNvSpPr>
              <p:nvPr/>
            </p:nvSpPr>
            <p:spPr bwMode="auto">
              <a:xfrm>
                <a:off x="4772661" y="5061794"/>
                <a:ext cx="96961" cy="289573"/>
              </a:xfrm>
              <a:custGeom>
                <a:avLst/>
                <a:gdLst>
                  <a:gd name="T0" fmla="*/ 8 w 64"/>
                  <a:gd name="T1" fmla="*/ 176 h 192"/>
                  <a:gd name="T2" fmla="*/ 24 w 64"/>
                  <a:gd name="T3" fmla="*/ 176 h 192"/>
                  <a:gd name="T4" fmla="*/ 24 w 64"/>
                  <a:gd name="T5" fmla="*/ 184 h 192"/>
                  <a:gd name="T6" fmla="*/ 32 w 64"/>
                  <a:gd name="T7" fmla="*/ 192 h 192"/>
                  <a:gd name="T8" fmla="*/ 40 w 64"/>
                  <a:gd name="T9" fmla="*/ 184 h 192"/>
                  <a:gd name="T10" fmla="*/ 40 w 64"/>
                  <a:gd name="T11" fmla="*/ 176 h 192"/>
                  <a:gd name="T12" fmla="*/ 56 w 64"/>
                  <a:gd name="T13" fmla="*/ 176 h 192"/>
                  <a:gd name="T14" fmla="*/ 64 w 64"/>
                  <a:gd name="T15" fmla="*/ 168 h 192"/>
                  <a:gd name="T16" fmla="*/ 56 w 64"/>
                  <a:gd name="T17" fmla="*/ 160 h 192"/>
                  <a:gd name="T18" fmla="*/ 40 w 64"/>
                  <a:gd name="T19" fmla="*/ 160 h 192"/>
                  <a:gd name="T20" fmla="*/ 40 w 64"/>
                  <a:gd name="T21" fmla="*/ 8 h 192"/>
                  <a:gd name="T22" fmla="*/ 32 w 64"/>
                  <a:gd name="T23" fmla="*/ 0 h 192"/>
                  <a:gd name="T24" fmla="*/ 24 w 64"/>
                  <a:gd name="T25" fmla="*/ 8 h 192"/>
                  <a:gd name="T26" fmla="*/ 24 w 64"/>
                  <a:gd name="T27" fmla="*/ 160 h 192"/>
                  <a:gd name="T28" fmla="*/ 8 w 64"/>
                  <a:gd name="T29" fmla="*/ 160 h 192"/>
                  <a:gd name="T30" fmla="*/ 0 w 64"/>
                  <a:gd name="T31" fmla="*/ 168 h 192"/>
                  <a:gd name="T32" fmla="*/ 8 w 64"/>
                  <a:gd name="T33"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76"/>
                    </a:moveTo>
                    <a:cubicBezTo>
                      <a:pt x="24" y="176"/>
                      <a:pt x="24" y="176"/>
                      <a:pt x="24" y="176"/>
                    </a:cubicBezTo>
                    <a:cubicBezTo>
                      <a:pt x="24" y="184"/>
                      <a:pt x="24" y="184"/>
                      <a:pt x="24" y="184"/>
                    </a:cubicBezTo>
                    <a:cubicBezTo>
                      <a:pt x="24" y="188"/>
                      <a:pt x="28" y="192"/>
                      <a:pt x="32" y="192"/>
                    </a:cubicBezTo>
                    <a:cubicBezTo>
                      <a:pt x="36" y="192"/>
                      <a:pt x="40" y="188"/>
                      <a:pt x="40" y="184"/>
                    </a:cubicBezTo>
                    <a:cubicBezTo>
                      <a:pt x="40" y="176"/>
                      <a:pt x="40" y="176"/>
                      <a:pt x="40" y="176"/>
                    </a:cubicBezTo>
                    <a:cubicBezTo>
                      <a:pt x="56" y="176"/>
                      <a:pt x="56" y="176"/>
                      <a:pt x="56" y="176"/>
                    </a:cubicBezTo>
                    <a:cubicBezTo>
                      <a:pt x="60" y="176"/>
                      <a:pt x="64" y="172"/>
                      <a:pt x="64" y="168"/>
                    </a:cubicBezTo>
                    <a:cubicBezTo>
                      <a:pt x="64" y="164"/>
                      <a:pt x="60" y="160"/>
                      <a:pt x="56" y="160"/>
                    </a:cubicBezTo>
                    <a:cubicBezTo>
                      <a:pt x="40" y="160"/>
                      <a:pt x="40" y="160"/>
                      <a:pt x="40" y="160"/>
                    </a:cubicBezTo>
                    <a:cubicBezTo>
                      <a:pt x="40" y="8"/>
                      <a:pt x="40" y="8"/>
                      <a:pt x="40" y="8"/>
                    </a:cubicBezTo>
                    <a:cubicBezTo>
                      <a:pt x="40" y="4"/>
                      <a:pt x="36" y="0"/>
                      <a:pt x="32" y="0"/>
                    </a:cubicBezTo>
                    <a:cubicBezTo>
                      <a:pt x="28" y="0"/>
                      <a:pt x="24" y="4"/>
                      <a:pt x="24" y="8"/>
                    </a:cubicBezTo>
                    <a:cubicBezTo>
                      <a:pt x="24" y="160"/>
                      <a:pt x="24" y="160"/>
                      <a:pt x="24" y="160"/>
                    </a:cubicBezTo>
                    <a:cubicBezTo>
                      <a:pt x="8" y="160"/>
                      <a:pt x="8" y="160"/>
                      <a:pt x="8" y="160"/>
                    </a:cubicBezTo>
                    <a:cubicBezTo>
                      <a:pt x="4" y="160"/>
                      <a:pt x="0" y="164"/>
                      <a:pt x="0" y="168"/>
                    </a:cubicBezTo>
                    <a:cubicBezTo>
                      <a:pt x="0" y="172"/>
                      <a:pt x="4" y="176"/>
                      <a:pt x="8"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7" name="Freeform 135">
                <a:extLst>
                  <a:ext uri="{FF2B5EF4-FFF2-40B4-BE49-F238E27FC236}">
                    <a16:creationId xmlns="" xmlns:a16="http://schemas.microsoft.com/office/drawing/2014/main" id="{5D14F959-FCB2-4532-A0EE-2F9C73042426}"/>
                  </a:ext>
                </a:extLst>
              </p:cNvPr>
              <p:cNvSpPr>
                <a:spLocks/>
              </p:cNvSpPr>
              <p:nvPr/>
            </p:nvSpPr>
            <p:spPr bwMode="auto">
              <a:xfrm>
                <a:off x="4675700" y="5061794"/>
                <a:ext cx="96961" cy="289573"/>
              </a:xfrm>
              <a:custGeom>
                <a:avLst/>
                <a:gdLst>
                  <a:gd name="T0" fmla="*/ 8 w 64"/>
                  <a:gd name="T1" fmla="*/ 104 h 192"/>
                  <a:gd name="T2" fmla="*/ 24 w 64"/>
                  <a:gd name="T3" fmla="*/ 104 h 192"/>
                  <a:gd name="T4" fmla="*/ 24 w 64"/>
                  <a:gd name="T5" fmla="*/ 184 h 192"/>
                  <a:gd name="T6" fmla="*/ 32 w 64"/>
                  <a:gd name="T7" fmla="*/ 192 h 192"/>
                  <a:gd name="T8" fmla="*/ 40 w 64"/>
                  <a:gd name="T9" fmla="*/ 184 h 192"/>
                  <a:gd name="T10" fmla="*/ 40 w 64"/>
                  <a:gd name="T11" fmla="*/ 104 h 192"/>
                  <a:gd name="T12" fmla="*/ 56 w 64"/>
                  <a:gd name="T13" fmla="*/ 104 h 192"/>
                  <a:gd name="T14" fmla="*/ 64 w 64"/>
                  <a:gd name="T15" fmla="*/ 96 h 192"/>
                  <a:gd name="T16" fmla="*/ 56 w 64"/>
                  <a:gd name="T17" fmla="*/ 88 h 192"/>
                  <a:gd name="T18" fmla="*/ 40 w 64"/>
                  <a:gd name="T19" fmla="*/ 88 h 192"/>
                  <a:gd name="T20" fmla="*/ 40 w 64"/>
                  <a:gd name="T21" fmla="*/ 8 h 192"/>
                  <a:gd name="T22" fmla="*/ 32 w 64"/>
                  <a:gd name="T23" fmla="*/ 0 h 192"/>
                  <a:gd name="T24" fmla="*/ 24 w 64"/>
                  <a:gd name="T25" fmla="*/ 8 h 192"/>
                  <a:gd name="T26" fmla="*/ 24 w 64"/>
                  <a:gd name="T27" fmla="*/ 88 h 192"/>
                  <a:gd name="T28" fmla="*/ 8 w 64"/>
                  <a:gd name="T29" fmla="*/ 88 h 192"/>
                  <a:gd name="T30" fmla="*/ 0 w 64"/>
                  <a:gd name="T31" fmla="*/ 96 h 192"/>
                  <a:gd name="T32" fmla="*/ 8 w 64"/>
                  <a:gd name="T33"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04"/>
                    </a:moveTo>
                    <a:cubicBezTo>
                      <a:pt x="24" y="104"/>
                      <a:pt x="24" y="104"/>
                      <a:pt x="24" y="104"/>
                    </a:cubicBezTo>
                    <a:cubicBezTo>
                      <a:pt x="24" y="184"/>
                      <a:pt x="24" y="184"/>
                      <a:pt x="24" y="184"/>
                    </a:cubicBezTo>
                    <a:cubicBezTo>
                      <a:pt x="24" y="188"/>
                      <a:pt x="28" y="192"/>
                      <a:pt x="32" y="192"/>
                    </a:cubicBezTo>
                    <a:cubicBezTo>
                      <a:pt x="36" y="192"/>
                      <a:pt x="40" y="188"/>
                      <a:pt x="40" y="184"/>
                    </a:cubicBezTo>
                    <a:cubicBezTo>
                      <a:pt x="40" y="104"/>
                      <a:pt x="40" y="104"/>
                      <a:pt x="40" y="104"/>
                    </a:cubicBezTo>
                    <a:cubicBezTo>
                      <a:pt x="56" y="104"/>
                      <a:pt x="56" y="104"/>
                      <a:pt x="56" y="104"/>
                    </a:cubicBezTo>
                    <a:cubicBezTo>
                      <a:pt x="60" y="104"/>
                      <a:pt x="64" y="100"/>
                      <a:pt x="64" y="96"/>
                    </a:cubicBezTo>
                    <a:cubicBezTo>
                      <a:pt x="64" y="92"/>
                      <a:pt x="60" y="88"/>
                      <a:pt x="56" y="88"/>
                    </a:cubicBezTo>
                    <a:cubicBezTo>
                      <a:pt x="40" y="88"/>
                      <a:pt x="40" y="88"/>
                      <a:pt x="40" y="88"/>
                    </a:cubicBezTo>
                    <a:cubicBezTo>
                      <a:pt x="40" y="8"/>
                      <a:pt x="40" y="8"/>
                      <a:pt x="40" y="8"/>
                    </a:cubicBezTo>
                    <a:cubicBezTo>
                      <a:pt x="40" y="4"/>
                      <a:pt x="36" y="0"/>
                      <a:pt x="32" y="0"/>
                    </a:cubicBezTo>
                    <a:cubicBezTo>
                      <a:pt x="28" y="0"/>
                      <a:pt x="24" y="4"/>
                      <a:pt x="24" y="8"/>
                    </a:cubicBezTo>
                    <a:cubicBezTo>
                      <a:pt x="24" y="88"/>
                      <a:pt x="24" y="88"/>
                      <a:pt x="24" y="88"/>
                    </a:cubicBezTo>
                    <a:cubicBezTo>
                      <a:pt x="8" y="88"/>
                      <a:pt x="8" y="88"/>
                      <a:pt x="8" y="88"/>
                    </a:cubicBezTo>
                    <a:cubicBezTo>
                      <a:pt x="4" y="88"/>
                      <a:pt x="0" y="92"/>
                      <a:pt x="0" y="96"/>
                    </a:cubicBezTo>
                    <a:cubicBezTo>
                      <a:pt x="0" y="100"/>
                      <a:pt x="4" y="104"/>
                      <a:pt x="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sp>
        <p:nvSpPr>
          <p:cNvPr id="79" name="Espace réservé du texte 78">
            <a:extLst>
              <a:ext uri="{FF2B5EF4-FFF2-40B4-BE49-F238E27FC236}">
                <a16:creationId xmlns="" xmlns:a16="http://schemas.microsoft.com/office/drawing/2014/main" id="{23B7CFC9-FD6A-42AC-8274-9D2943C1D2F2}"/>
              </a:ext>
            </a:extLst>
          </p:cNvPr>
          <p:cNvSpPr>
            <a:spLocks noGrp="1"/>
          </p:cNvSpPr>
          <p:nvPr>
            <p:ph type="body" sz="quarter" idx="10" hasCustomPrompt="1"/>
          </p:nvPr>
        </p:nvSpPr>
        <p:spPr>
          <a:xfrm>
            <a:off x="962033" y="2936875"/>
            <a:ext cx="2417763" cy="282575"/>
          </a:xfrm>
          <a:prstGeom prst="rect">
            <a:avLst/>
          </a:prstGeom>
        </p:spPr>
        <p:txBody>
          <a:bodyPr anchor="t"/>
          <a:lstStyle>
            <a:lvl1pPr marL="0" indent="0" algn="r">
              <a:buNone/>
              <a:defRPr sz="1100" b="1">
                <a:solidFill>
                  <a:schemeClr val="tx1">
                    <a:lumMod val="50000"/>
                    <a:lumOff val="50000"/>
                  </a:schemeClr>
                </a:solidFill>
                <a:latin typeface="+mn-lt"/>
              </a:defRPr>
            </a:lvl1pPr>
            <a:lvl2pPr marL="457200" indent="0" algn="r">
              <a:buNone/>
              <a:defRPr sz="1200">
                <a:solidFill>
                  <a:schemeClr val="tx1">
                    <a:lumMod val="50000"/>
                    <a:lumOff val="50000"/>
                  </a:schemeClr>
                </a:solidFill>
              </a:defRPr>
            </a:lvl2pPr>
            <a:lvl3pPr marL="914400" indent="0" algn="r">
              <a:buNone/>
              <a:defRPr sz="1200">
                <a:solidFill>
                  <a:schemeClr val="tx1">
                    <a:lumMod val="50000"/>
                    <a:lumOff val="50000"/>
                  </a:schemeClr>
                </a:solidFill>
              </a:defRPr>
            </a:lvl3pPr>
            <a:lvl4pPr marL="1371600" indent="0" algn="r">
              <a:buNone/>
              <a:defRPr sz="1200">
                <a:solidFill>
                  <a:schemeClr val="tx1">
                    <a:lumMod val="50000"/>
                    <a:lumOff val="50000"/>
                  </a:schemeClr>
                </a:solidFill>
              </a:defRPr>
            </a:lvl4pPr>
            <a:lvl5pPr marL="1828800" indent="0" algn="r">
              <a:buNone/>
              <a:defRPr sz="1200">
                <a:solidFill>
                  <a:schemeClr val="tx1">
                    <a:lumMod val="50000"/>
                    <a:lumOff val="50000"/>
                  </a:schemeClr>
                </a:solidFill>
              </a:defRPr>
            </a:lvl5pPr>
          </a:lstStyle>
          <a:p>
            <a:pPr lvl="0"/>
            <a:r>
              <a:rPr lang="fr-FR" dirty="0"/>
              <a:t>Titre</a:t>
            </a:r>
          </a:p>
          <a:p>
            <a:pPr lvl="0"/>
            <a:endParaRPr lang="fr-FR" dirty="0"/>
          </a:p>
        </p:txBody>
      </p:sp>
      <p:sp>
        <p:nvSpPr>
          <p:cNvPr id="81" name="Espace réservé du texte 80">
            <a:extLst>
              <a:ext uri="{FF2B5EF4-FFF2-40B4-BE49-F238E27FC236}">
                <a16:creationId xmlns="" xmlns:a16="http://schemas.microsoft.com/office/drawing/2014/main" id="{F811D1E7-6FF9-41A2-8C4A-AEE42B885B14}"/>
              </a:ext>
            </a:extLst>
          </p:cNvPr>
          <p:cNvSpPr>
            <a:spLocks noGrp="1"/>
          </p:cNvSpPr>
          <p:nvPr>
            <p:ph type="body" sz="quarter" idx="11" hasCustomPrompt="1"/>
          </p:nvPr>
        </p:nvSpPr>
        <p:spPr>
          <a:xfrm>
            <a:off x="540035" y="3247160"/>
            <a:ext cx="2840038" cy="524493"/>
          </a:xfrm>
          <a:prstGeom prst="rect">
            <a:avLst/>
          </a:prstGeom>
        </p:spPr>
        <p:txBody>
          <a:bodyPr/>
          <a:lstStyle>
            <a:lvl1pPr marL="0" indent="0" algn="r">
              <a:buNone/>
              <a:defRPr sz="1100">
                <a:solidFill>
                  <a:schemeClr val="tx1">
                    <a:lumMod val="50000"/>
                    <a:lumOff val="50000"/>
                  </a:schemeClr>
                </a:solidFill>
              </a:defRPr>
            </a:lvl1pPr>
            <a:lvl2pPr marL="457200" indent="0" algn="r">
              <a:buNone/>
              <a:defRPr sz="1100">
                <a:solidFill>
                  <a:schemeClr val="tx1">
                    <a:lumMod val="50000"/>
                    <a:lumOff val="50000"/>
                  </a:schemeClr>
                </a:solidFill>
              </a:defRPr>
            </a:lvl2pPr>
            <a:lvl3pPr marL="914400" indent="0" algn="r">
              <a:buNone/>
              <a:defRPr sz="1100">
                <a:solidFill>
                  <a:schemeClr val="tx1">
                    <a:lumMod val="50000"/>
                    <a:lumOff val="50000"/>
                  </a:schemeClr>
                </a:solidFill>
              </a:defRPr>
            </a:lvl3pPr>
            <a:lvl4pPr marL="1371600" indent="0" algn="r">
              <a:buNone/>
              <a:defRPr sz="1100">
                <a:solidFill>
                  <a:schemeClr val="tx1">
                    <a:lumMod val="50000"/>
                    <a:lumOff val="50000"/>
                  </a:schemeClr>
                </a:solidFill>
              </a:defRPr>
            </a:lvl4pPr>
            <a:lvl5pPr marL="1828800" indent="0" algn="r">
              <a:buNone/>
              <a:defRPr sz="1100">
                <a:solidFill>
                  <a:schemeClr val="tx1">
                    <a:lumMod val="50000"/>
                    <a:lumOff val="50000"/>
                  </a:schemeClr>
                </a:solidFill>
              </a:defRPr>
            </a:lvl5pPr>
          </a:lstStyle>
          <a:p>
            <a:pPr lvl="0"/>
            <a:r>
              <a:rPr lang="fr-FR" dirty="0"/>
              <a:t>Texte</a:t>
            </a:r>
          </a:p>
        </p:txBody>
      </p:sp>
      <p:sp>
        <p:nvSpPr>
          <p:cNvPr id="83" name="Espace réservé du texte 82">
            <a:extLst>
              <a:ext uri="{FF2B5EF4-FFF2-40B4-BE49-F238E27FC236}">
                <a16:creationId xmlns="" xmlns:a16="http://schemas.microsoft.com/office/drawing/2014/main" id="{8E14A386-082E-4789-A852-B107748635C0}"/>
              </a:ext>
            </a:extLst>
          </p:cNvPr>
          <p:cNvSpPr>
            <a:spLocks noGrp="1"/>
          </p:cNvSpPr>
          <p:nvPr>
            <p:ph type="body" sz="quarter" idx="12" hasCustomPrompt="1"/>
          </p:nvPr>
        </p:nvSpPr>
        <p:spPr>
          <a:xfrm>
            <a:off x="640191" y="4357688"/>
            <a:ext cx="2474913" cy="282575"/>
          </a:xfrm>
          <a:prstGeom prst="rect">
            <a:avLst/>
          </a:prstGeom>
        </p:spPr>
        <p:txBody>
          <a:bodyPr/>
          <a:lstStyle>
            <a:lvl1pPr marL="0" indent="0" algn="r">
              <a:buNone/>
              <a:defRPr sz="1100" b="1">
                <a:solidFill>
                  <a:schemeClr val="tx1">
                    <a:lumMod val="50000"/>
                    <a:lumOff val="50000"/>
                  </a:schemeClr>
                </a:solidFill>
              </a:defRPr>
            </a:lvl1pPr>
          </a:lstStyle>
          <a:p>
            <a:pPr lvl="0"/>
            <a:r>
              <a:rPr lang="fr-FR" dirty="0"/>
              <a:t>Titre</a:t>
            </a:r>
          </a:p>
        </p:txBody>
      </p:sp>
      <p:sp>
        <p:nvSpPr>
          <p:cNvPr id="85" name="Espace réservé du texte 84">
            <a:extLst>
              <a:ext uri="{FF2B5EF4-FFF2-40B4-BE49-F238E27FC236}">
                <a16:creationId xmlns="" xmlns:a16="http://schemas.microsoft.com/office/drawing/2014/main" id="{D8533470-1F14-4172-A3A2-9855D83AD22B}"/>
              </a:ext>
            </a:extLst>
          </p:cNvPr>
          <p:cNvSpPr>
            <a:spLocks noGrp="1"/>
          </p:cNvSpPr>
          <p:nvPr>
            <p:ph type="body" sz="quarter" idx="13" hasCustomPrompt="1"/>
          </p:nvPr>
        </p:nvSpPr>
        <p:spPr>
          <a:xfrm>
            <a:off x="382312" y="4672878"/>
            <a:ext cx="2840037" cy="563562"/>
          </a:xfrm>
          <a:prstGeom prst="rect">
            <a:avLst/>
          </a:prstGeom>
        </p:spPr>
        <p:txBody>
          <a:bodyPr/>
          <a:lstStyle>
            <a:lvl1pPr marL="0" indent="0" algn="r">
              <a:buNone/>
              <a:defRPr sz="1100">
                <a:solidFill>
                  <a:schemeClr val="tx1">
                    <a:lumMod val="50000"/>
                    <a:lumOff val="50000"/>
                  </a:schemeClr>
                </a:solidFill>
              </a:defRPr>
            </a:lvl1pPr>
            <a:lvl2pPr marL="457200" indent="0" algn="r">
              <a:buNone/>
              <a:defRPr sz="1100">
                <a:solidFill>
                  <a:schemeClr val="tx1">
                    <a:lumMod val="50000"/>
                    <a:lumOff val="50000"/>
                  </a:schemeClr>
                </a:solidFill>
              </a:defRPr>
            </a:lvl2pPr>
            <a:lvl3pPr marL="914400" indent="0" algn="r">
              <a:buNone/>
              <a:defRPr sz="1100">
                <a:solidFill>
                  <a:schemeClr val="tx1">
                    <a:lumMod val="50000"/>
                    <a:lumOff val="50000"/>
                  </a:schemeClr>
                </a:solidFill>
              </a:defRPr>
            </a:lvl3pPr>
            <a:lvl4pPr marL="1371600" indent="0" algn="r">
              <a:buNone/>
              <a:defRPr sz="1100">
                <a:solidFill>
                  <a:schemeClr val="tx1">
                    <a:lumMod val="50000"/>
                    <a:lumOff val="50000"/>
                  </a:schemeClr>
                </a:solidFill>
              </a:defRPr>
            </a:lvl4pPr>
            <a:lvl5pPr marL="1828800" indent="0" algn="r">
              <a:buNone/>
              <a:defRPr sz="1100">
                <a:solidFill>
                  <a:schemeClr val="tx1">
                    <a:lumMod val="50000"/>
                    <a:lumOff val="50000"/>
                  </a:schemeClr>
                </a:solidFill>
              </a:defRPr>
            </a:lvl5pPr>
          </a:lstStyle>
          <a:p>
            <a:pPr lvl="0"/>
            <a:r>
              <a:rPr lang="fr-FR" dirty="0"/>
              <a:t>Texte</a:t>
            </a:r>
          </a:p>
        </p:txBody>
      </p:sp>
      <p:sp>
        <p:nvSpPr>
          <p:cNvPr id="87" name="Espace réservé du texte 86">
            <a:extLst>
              <a:ext uri="{FF2B5EF4-FFF2-40B4-BE49-F238E27FC236}">
                <a16:creationId xmlns="" xmlns:a16="http://schemas.microsoft.com/office/drawing/2014/main" id="{249B98FD-64BD-4373-907E-D00A73ECB51A}"/>
              </a:ext>
            </a:extLst>
          </p:cNvPr>
          <p:cNvSpPr>
            <a:spLocks noGrp="1"/>
          </p:cNvSpPr>
          <p:nvPr>
            <p:ph type="body" sz="quarter" idx="14" hasCustomPrompt="1"/>
          </p:nvPr>
        </p:nvSpPr>
        <p:spPr>
          <a:xfrm>
            <a:off x="8532392" y="1873384"/>
            <a:ext cx="2443163" cy="308259"/>
          </a:xfrm>
          <a:prstGeom prst="rect">
            <a:avLst/>
          </a:prstGeom>
        </p:spPr>
        <p:txBody>
          <a:bodyPr/>
          <a:lstStyle>
            <a:lvl1pPr marL="0" indent="0">
              <a:buNone/>
              <a:defRPr sz="1100" b="1">
                <a:solidFill>
                  <a:schemeClr val="tx1">
                    <a:lumMod val="50000"/>
                    <a:lumOff val="50000"/>
                  </a:schemeClr>
                </a:solidFill>
              </a:defRPr>
            </a:lvl1pPr>
            <a:lvl2pPr marL="457200" indent="0">
              <a:buNone/>
              <a:defRPr sz="1100" b="1">
                <a:solidFill>
                  <a:schemeClr val="tx1">
                    <a:lumMod val="50000"/>
                    <a:lumOff val="50000"/>
                  </a:schemeClr>
                </a:solidFill>
              </a:defRPr>
            </a:lvl2pPr>
            <a:lvl3pPr marL="914400" indent="0">
              <a:buNone/>
              <a:defRPr sz="1100" b="1">
                <a:solidFill>
                  <a:schemeClr val="tx1">
                    <a:lumMod val="50000"/>
                    <a:lumOff val="50000"/>
                  </a:schemeClr>
                </a:solidFill>
              </a:defRPr>
            </a:lvl3pPr>
            <a:lvl4pPr marL="1371600" indent="0">
              <a:buNone/>
              <a:defRPr sz="1100" b="1">
                <a:solidFill>
                  <a:schemeClr val="tx1">
                    <a:lumMod val="50000"/>
                    <a:lumOff val="50000"/>
                  </a:schemeClr>
                </a:solidFill>
              </a:defRPr>
            </a:lvl4pPr>
            <a:lvl5pPr marL="1828800" indent="0">
              <a:buNone/>
              <a:defRPr sz="1100" b="1">
                <a:solidFill>
                  <a:schemeClr val="tx1">
                    <a:lumMod val="50000"/>
                    <a:lumOff val="50000"/>
                  </a:schemeClr>
                </a:solidFill>
              </a:defRPr>
            </a:lvl5pPr>
          </a:lstStyle>
          <a:p>
            <a:pPr lvl="0"/>
            <a:r>
              <a:rPr lang="fr-FR" dirty="0"/>
              <a:t>Titre</a:t>
            </a:r>
          </a:p>
        </p:txBody>
      </p:sp>
      <p:sp>
        <p:nvSpPr>
          <p:cNvPr id="89" name="Espace réservé du texte 88">
            <a:extLst>
              <a:ext uri="{FF2B5EF4-FFF2-40B4-BE49-F238E27FC236}">
                <a16:creationId xmlns="" xmlns:a16="http://schemas.microsoft.com/office/drawing/2014/main" id="{C5392AF4-3048-42C7-9FB6-C77EFC08DE55}"/>
              </a:ext>
            </a:extLst>
          </p:cNvPr>
          <p:cNvSpPr>
            <a:spLocks noGrp="1"/>
          </p:cNvSpPr>
          <p:nvPr>
            <p:ph type="body" sz="quarter" idx="15" hasCustomPrompt="1"/>
          </p:nvPr>
        </p:nvSpPr>
        <p:spPr>
          <a:xfrm>
            <a:off x="8532393" y="2202085"/>
            <a:ext cx="2842186" cy="556460"/>
          </a:xfrm>
          <a:prstGeom prst="rect">
            <a:avLst/>
          </a:prstGeom>
        </p:spPr>
        <p:txBody>
          <a:bodyPr/>
          <a:lstStyle>
            <a:lvl1pPr marL="0" indent="0">
              <a:buNone/>
              <a:defRPr sz="1100">
                <a:solidFill>
                  <a:schemeClr val="tx1">
                    <a:lumMod val="50000"/>
                    <a:lumOff val="50000"/>
                  </a:schemeClr>
                </a:solidFill>
              </a:defRPr>
            </a:lvl1pPr>
            <a:lvl2pPr marL="457200" indent="0">
              <a:buNone/>
              <a:defRPr sz="1100">
                <a:solidFill>
                  <a:schemeClr val="tx1">
                    <a:lumMod val="50000"/>
                    <a:lumOff val="50000"/>
                  </a:schemeClr>
                </a:solidFill>
              </a:defRPr>
            </a:lvl2pPr>
            <a:lvl3pPr marL="914400" indent="0">
              <a:buNone/>
              <a:defRPr sz="1100">
                <a:solidFill>
                  <a:schemeClr val="tx1">
                    <a:lumMod val="50000"/>
                    <a:lumOff val="50000"/>
                  </a:schemeClr>
                </a:solidFill>
              </a:defRPr>
            </a:lvl3pPr>
            <a:lvl4pPr marL="1371600" indent="0">
              <a:buNone/>
              <a:defRPr sz="1100">
                <a:solidFill>
                  <a:schemeClr val="tx1">
                    <a:lumMod val="50000"/>
                    <a:lumOff val="50000"/>
                  </a:schemeClr>
                </a:solidFill>
              </a:defRPr>
            </a:lvl4pPr>
            <a:lvl5pPr marL="1828800" indent="0">
              <a:buNone/>
              <a:defRPr sz="1100">
                <a:solidFill>
                  <a:schemeClr val="tx1">
                    <a:lumMod val="50000"/>
                    <a:lumOff val="50000"/>
                  </a:schemeClr>
                </a:solidFill>
              </a:defRPr>
            </a:lvl5pPr>
          </a:lstStyle>
          <a:p>
            <a:pPr lvl="0"/>
            <a:r>
              <a:rPr lang="fr-FR" dirty="0"/>
              <a:t>Texte</a:t>
            </a:r>
          </a:p>
        </p:txBody>
      </p:sp>
      <p:sp>
        <p:nvSpPr>
          <p:cNvPr id="91" name="Espace réservé du texte 90">
            <a:extLst>
              <a:ext uri="{FF2B5EF4-FFF2-40B4-BE49-F238E27FC236}">
                <a16:creationId xmlns="" xmlns:a16="http://schemas.microsoft.com/office/drawing/2014/main" id="{D7DFEA44-9C88-48C3-A0C5-4984BC1A7B17}"/>
              </a:ext>
            </a:extLst>
          </p:cNvPr>
          <p:cNvSpPr>
            <a:spLocks noGrp="1"/>
          </p:cNvSpPr>
          <p:nvPr>
            <p:ph type="body" sz="quarter" idx="16" hasCustomPrompt="1"/>
          </p:nvPr>
        </p:nvSpPr>
        <p:spPr>
          <a:xfrm>
            <a:off x="9023981" y="3459580"/>
            <a:ext cx="2443163" cy="308259"/>
          </a:xfrm>
          <a:prstGeom prst="rect">
            <a:avLst/>
          </a:prstGeom>
        </p:spPr>
        <p:txBody>
          <a:bodyPr/>
          <a:lstStyle>
            <a:lvl1pPr marL="0" indent="0">
              <a:buNone/>
              <a:defRPr sz="1100" b="1">
                <a:solidFill>
                  <a:schemeClr val="tx1">
                    <a:lumMod val="50000"/>
                    <a:lumOff val="50000"/>
                  </a:schemeClr>
                </a:solidFill>
              </a:defRPr>
            </a:lvl1pPr>
          </a:lstStyle>
          <a:p>
            <a:pPr lvl="0"/>
            <a:r>
              <a:rPr lang="fr-FR" dirty="0"/>
              <a:t>Titre</a:t>
            </a:r>
          </a:p>
        </p:txBody>
      </p:sp>
      <p:sp>
        <p:nvSpPr>
          <p:cNvPr id="93" name="Espace réservé du texte 92">
            <a:extLst>
              <a:ext uri="{FF2B5EF4-FFF2-40B4-BE49-F238E27FC236}">
                <a16:creationId xmlns="" xmlns:a16="http://schemas.microsoft.com/office/drawing/2014/main" id="{0429C9EB-773F-41D6-A824-B23C3146F958}"/>
              </a:ext>
            </a:extLst>
          </p:cNvPr>
          <p:cNvSpPr>
            <a:spLocks noGrp="1"/>
          </p:cNvSpPr>
          <p:nvPr>
            <p:ph type="body" sz="quarter" idx="17" hasCustomPrompt="1"/>
          </p:nvPr>
        </p:nvSpPr>
        <p:spPr>
          <a:xfrm>
            <a:off x="9021095" y="3786066"/>
            <a:ext cx="2734600" cy="590550"/>
          </a:xfrm>
          <a:prstGeom prst="rect">
            <a:avLst/>
          </a:prstGeom>
        </p:spPr>
        <p:txBody>
          <a:bodyPr/>
          <a:lstStyle>
            <a:lvl1pPr marL="0" indent="0">
              <a:buNone/>
              <a:defRPr sz="1100">
                <a:solidFill>
                  <a:schemeClr val="tx1">
                    <a:lumMod val="50000"/>
                    <a:lumOff val="50000"/>
                  </a:schemeClr>
                </a:solidFill>
              </a:defRPr>
            </a:lvl1pPr>
            <a:lvl2pPr marL="457200" indent="0">
              <a:buNone/>
              <a:defRPr sz="1100">
                <a:solidFill>
                  <a:schemeClr val="tx1">
                    <a:lumMod val="50000"/>
                    <a:lumOff val="50000"/>
                  </a:schemeClr>
                </a:solidFill>
              </a:defRPr>
            </a:lvl2pPr>
            <a:lvl3pPr marL="914400" indent="0">
              <a:buNone/>
              <a:defRPr sz="1100">
                <a:solidFill>
                  <a:schemeClr val="tx1">
                    <a:lumMod val="50000"/>
                    <a:lumOff val="50000"/>
                  </a:schemeClr>
                </a:solidFill>
              </a:defRPr>
            </a:lvl3pPr>
            <a:lvl4pPr marL="1371600" indent="0">
              <a:buNone/>
              <a:defRPr sz="1100">
                <a:solidFill>
                  <a:schemeClr val="tx1">
                    <a:lumMod val="50000"/>
                    <a:lumOff val="50000"/>
                  </a:schemeClr>
                </a:solidFill>
              </a:defRPr>
            </a:lvl4pPr>
            <a:lvl5pPr marL="1828800" indent="0">
              <a:buNone/>
              <a:defRPr sz="1100">
                <a:solidFill>
                  <a:schemeClr val="tx1">
                    <a:lumMod val="50000"/>
                    <a:lumOff val="50000"/>
                  </a:schemeClr>
                </a:solidFill>
              </a:defRPr>
            </a:lvl5pPr>
          </a:lstStyle>
          <a:p>
            <a:pPr lvl="0"/>
            <a:r>
              <a:rPr lang="fr-FR" dirty="0"/>
              <a:t>Texte</a:t>
            </a:r>
          </a:p>
        </p:txBody>
      </p:sp>
    </p:spTree>
    <p:extLst>
      <p:ext uri="{BB962C8B-B14F-4D97-AF65-F5344CB8AC3E}">
        <p14:creationId xmlns:p14="http://schemas.microsoft.com/office/powerpoint/2010/main" val="1783212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22B3C3F-A8E4-4F2F-B2C5-0A970A5C0F51}"/>
              </a:ext>
            </a:extLst>
          </p:cNvPr>
          <p:cNvSpPr>
            <a:spLocks noGrp="1"/>
          </p:cNvSpPr>
          <p:nvPr>
            <p:ph type="title"/>
          </p:nvPr>
        </p:nvSpPr>
        <p:spPr/>
        <p:txBody>
          <a:bodyPr/>
          <a:lstStyle/>
          <a:p>
            <a:r>
              <a:rPr lang="fr-FR"/>
              <a:t>Modifiez le style du titre</a:t>
            </a:r>
          </a:p>
        </p:txBody>
      </p:sp>
      <p:grpSp>
        <p:nvGrpSpPr>
          <p:cNvPr id="3" name="Group 3">
            <a:extLst>
              <a:ext uri="{FF2B5EF4-FFF2-40B4-BE49-F238E27FC236}">
                <a16:creationId xmlns="" xmlns:a16="http://schemas.microsoft.com/office/drawing/2014/main" id="{6825BFE1-A4F0-4B7F-BAB3-C610AA46FD83}"/>
              </a:ext>
            </a:extLst>
          </p:cNvPr>
          <p:cNvGrpSpPr>
            <a:grpSpLocks noChangeAspect="1"/>
          </p:cNvGrpSpPr>
          <p:nvPr userDrawn="1"/>
        </p:nvGrpSpPr>
        <p:grpSpPr bwMode="auto">
          <a:xfrm>
            <a:off x="1743336" y="2298137"/>
            <a:ext cx="10321381" cy="3213101"/>
            <a:chOff x="2465" y="1326"/>
            <a:chExt cx="3568" cy="2024"/>
          </a:xfrm>
        </p:grpSpPr>
        <p:sp>
          <p:nvSpPr>
            <p:cNvPr id="4" name="Rectangle 3">
              <a:extLst>
                <a:ext uri="{FF2B5EF4-FFF2-40B4-BE49-F238E27FC236}">
                  <a16:creationId xmlns="" xmlns:a16="http://schemas.microsoft.com/office/drawing/2014/main" id="{D5D153F8-FE7E-449C-BC1E-73153F919566}"/>
                </a:ext>
              </a:extLst>
            </p:cNvPr>
            <p:cNvSpPr>
              <a:spLocks noChangeArrowheads="1"/>
            </p:cNvSpPr>
            <p:nvPr/>
          </p:nvSpPr>
          <p:spPr bwMode="auto">
            <a:xfrm>
              <a:off x="3956" y="1326"/>
              <a:ext cx="2077" cy="61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5">
              <a:extLst>
                <a:ext uri="{FF2B5EF4-FFF2-40B4-BE49-F238E27FC236}">
                  <a16:creationId xmlns="" xmlns:a16="http://schemas.microsoft.com/office/drawing/2014/main" id="{9E9D92F9-C3B3-4654-948D-3A642100EFD8}"/>
                </a:ext>
              </a:extLst>
            </p:cNvPr>
            <p:cNvSpPr>
              <a:spLocks/>
            </p:cNvSpPr>
            <p:nvPr/>
          </p:nvSpPr>
          <p:spPr bwMode="auto">
            <a:xfrm>
              <a:off x="3956" y="2029"/>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6">
              <a:extLst>
                <a:ext uri="{FF2B5EF4-FFF2-40B4-BE49-F238E27FC236}">
                  <a16:creationId xmlns="" xmlns:a16="http://schemas.microsoft.com/office/drawing/2014/main" id="{348938B4-312A-46C7-A27F-F32BEF12F606}"/>
                </a:ext>
              </a:extLst>
            </p:cNvPr>
            <p:cNvSpPr>
              <a:spLocks/>
            </p:cNvSpPr>
            <p:nvPr/>
          </p:nvSpPr>
          <p:spPr bwMode="auto">
            <a:xfrm>
              <a:off x="3956" y="2732"/>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Rectangle 7">
              <a:extLst>
                <a:ext uri="{FF2B5EF4-FFF2-40B4-BE49-F238E27FC236}">
                  <a16:creationId xmlns="" xmlns:a16="http://schemas.microsoft.com/office/drawing/2014/main" id="{0342EEF8-056A-44C7-9D37-BE7CB010AE2F}"/>
                </a:ext>
              </a:extLst>
            </p:cNvPr>
            <p:cNvSpPr>
              <a:spLocks noChangeArrowheads="1"/>
            </p:cNvSpPr>
            <p:nvPr/>
          </p:nvSpPr>
          <p:spPr bwMode="auto">
            <a:xfrm>
              <a:off x="2472" y="1364"/>
              <a:ext cx="929" cy="35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Freeform 9">
              <a:extLst>
                <a:ext uri="{FF2B5EF4-FFF2-40B4-BE49-F238E27FC236}">
                  <a16:creationId xmlns="" xmlns:a16="http://schemas.microsoft.com/office/drawing/2014/main" id="{B9C1E842-B3A0-4B1E-A6A3-AEBBD870FBDC}"/>
                </a:ext>
              </a:extLst>
            </p:cNvPr>
            <p:cNvSpPr>
              <a:spLocks/>
            </p:cNvSpPr>
            <p:nvPr/>
          </p:nvSpPr>
          <p:spPr bwMode="auto">
            <a:xfrm>
              <a:off x="2472" y="1774"/>
              <a:ext cx="929" cy="358"/>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Freeform 10">
              <a:extLst>
                <a:ext uri="{FF2B5EF4-FFF2-40B4-BE49-F238E27FC236}">
                  <a16:creationId xmlns="" xmlns:a16="http://schemas.microsoft.com/office/drawing/2014/main" id="{EAE8EB64-8999-487B-B66A-6F4DB76989FC}"/>
                </a:ext>
              </a:extLst>
            </p:cNvPr>
            <p:cNvSpPr>
              <a:spLocks/>
            </p:cNvSpPr>
            <p:nvPr/>
          </p:nvSpPr>
          <p:spPr bwMode="auto">
            <a:xfrm>
              <a:off x="2472" y="2184"/>
              <a:ext cx="929" cy="357"/>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Rectangle 10">
              <a:extLst>
                <a:ext uri="{FF2B5EF4-FFF2-40B4-BE49-F238E27FC236}">
                  <a16:creationId xmlns="" xmlns:a16="http://schemas.microsoft.com/office/drawing/2014/main" id="{2F52A2C9-E022-4708-943F-8B7158934A18}"/>
                </a:ext>
              </a:extLst>
            </p:cNvPr>
            <p:cNvSpPr>
              <a:spLocks noChangeArrowheads="1"/>
            </p:cNvSpPr>
            <p:nvPr/>
          </p:nvSpPr>
          <p:spPr bwMode="auto">
            <a:xfrm>
              <a:off x="2472" y="2593"/>
              <a:ext cx="929" cy="3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12">
              <a:extLst>
                <a:ext uri="{FF2B5EF4-FFF2-40B4-BE49-F238E27FC236}">
                  <a16:creationId xmlns="" xmlns:a16="http://schemas.microsoft.com/office/drawing/2014/main" id="{36BEA7B4-8CFB-4516-A12B-9D40C9D39158}"/>
                </a:ext>
              </a:extLst>
            </p:cNvPr>
            <p:cNvSpPr>
              <a:spLocks/>
            </p:cNvSpPr>
            <p:nvPr/>
          </p:nvSpPr>
          <p:spPr bwMode="auto">
            <a:xfrm>
              <a:off x="3357" y="1326"/>
              <a:ext cx="599" cy="928"/>
            </a:xfrm>
            <a:custGeom>
              <a:avLst/>
              <a:gdLst>
                <a:gd name="T0" fmla="*/ 0 w 599"/>
                <a:gd name="T1" fmla="*/ 570 h 928"/>
                <a:gd name="T2" fmla="*/ 599 w 599"/>
                <a:gd name="T3" fmla="*/ 0 h 928"/>
                <a:gd name="T4" fmla="*/ 599 w 599"/>
                <a:gd name="T5" fmla="*/ 618 h 928"/>
                <a:gd name="T6" fmla="*/ 0 w 599"/>
                <a:gd name="T7" fmla="*/ 928 h 928"/>
                <a:gd name="T8" fmla="*/ 0 w 599"/>
                <a:gd name="T9" fmla="*/ 570 h 928"/>
              </a:gdLst>
              <a:ahLst/>
              <a:cxnLst>
                <a:cxn ang="0">
                  <a:pos x="T0" y="T1"/>
                </a:cxn>
                <a:cxn ang="0">
                  <a:pos x="T2" y="T3"/>
                </a:cxn>
                <a:cxn ang="0">
                  <a:pos x="T4" y="T5"/>
                </a:cxn>
                <a:cxn ang="0">
                  <a:pos x="T6" y="T7"/>
                </a:cxn>
                <a:cxn ang="0">
                  <a:pos x="T8" y="T9"/>
                </a:cxn>
              </a:cxnLst>
              <a:rect l="0" t="0" r="r" b="b"/>
              <a:pathLst>
                <a:path w="599" h="928">
                  <a:moveTo>
                    <a:pt x="0" y="570"/>
                  </a:moveTo>
                  <a:lnTo>
                    <a:pt x="599" y="0"/>
                  </a:lnTo>
                  <a:lnTo>
                    <a:pt x="599" y="618"/>
                  </a:lnTo>
                  <a:lnTo>
                    <a:pt x="0" y="928"/>
                  </a:lnTo>
                  <a:lnTo>
                    <a:pt x="0" y="57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4">
              <a:extLst>
                <a:ext uri="{FF2B5EF4-FFF2-40B4-BE49-F238E27FC236}">
                  <a16:creationId xmlns="" xmlns:a16="http://schemas.microsoft.com/office/drawing/2014/main" id="{DA87C48B-B7CD-4BE8-B9C6-A9692C3ABB8A}"/>
                </a:ext>
              </a:extLst>
            </p:cNvPr>
            <p:cNvSpPr>
              <a:spLocks/>
            </p:cNvSpPr>
            <p:nvPr/>
          </p:nvSpPr>
          <p:spPr bwMode="auto">
            <a:xfrm>
              <a:off x="3357" y="2716"/>
              <a:ext cx="599" cy="634"/>
            </a:xfrm>
            <a:custGeom>
              <a:avLst/>
              <a:gdLst>
                <a:gd name="T0" fmla="*/ 599 w 599"/>
                <a:gd name="T1" fmla="*/ 16 h 634"/>
                <a:gd name="T2" fmla="*/ 599 w 599"/>
                <a:gd name="T3" fmla="*/ 634 h 634"/>
                <a:gd name="T4" fmla="*/ 0 w 599"/>
                <a:gd name="T5" fmla="*/ 357 h 634"/>
                <a:gd name="T6" fmla="*/ 0 w 599"/>
                <a:gd name="T7" fmla="*/ 0 h 634"/>
                <a:gd name="T8" fmla="*/ 599 w 599"/>
                <a:gd name="T9" fmla="*/ 16 h 634"/>
              </a:gdLst>
              <a:ahLst/>
              <a:cxnLst>
                <a:cxn ang="0">
                  <a:pos x="T0" y="T1"/>
                </a:cxn>
                <a:cxn ang="0">
                  <a:pos x="T2" y="T3"/>
                </a:cxn>
                <a:cxn ang="0">
                  <a:pos x="T4" y="T5"/>
                </a:cxn>
                <a:cxn ang="0">
                  <a:pos x="T6" y="T7"/>
                </a:cxn>
                <a:cxn ang="0">
                  <a:pos x="T8" y="T9"/>
                </a:cxn>
              </a:cxnLst>
              <a:rect l="0" t="0" r="r" b="b"/>
              <a:pathLst>
                <a:path w="599" h="634">
                  <a:moveTo>
                    <a:pt x="599" y="16"/>
                  </a:moveTo>
                  <a:lnTo>
                    <a:pt x="599" y="634"/>
                  </a:lnTo>
                  <a:lnTo>
                    <a:pt x="0" y="357"/>
                  </a:lnTo>
                  <a:lnTo>
                    <a:pt x="0" y="0"/>
                  </a:lnTo>
                  <a:lnTo>
                    <a:pt x="599" y="1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5">
              <a:extLst>
                <a:ext uri="{FF2B5EF4-FFF2-40B4-BE49-F238E27FC236}">
                  <a16:creationId xmlns="" xmlns:a16="http://schemas.microsoft.com/office/drawing/2014/main" id="{E4CCDEC3-DD0F-450C-81AA-C3AB98D6FEC5}"/>
                </a:ext>
              </a:extLst>
            </p:cNvPr>
            <p:cNvSpPr>
              <a:spLocks/>
            </p:cNvSpPr>
            <p:nvPr/>
          </p:nvSpPr>
          <p:spPr bwMode="auto">
            <a:xfrm>
              <a:off x="3357" y="2029"/>
              <a:ext cx="599" cy="635"/>
            </a:xfrm>
            <a:custGeom>
              <a:avLst/>
              <a:gdLst>
                <a:gd name="T0" fmla="*/ 599 w 599"/>
                <a:gd name="T1" fmla="*/ 618 h 635"/>
                <a:gd name="T2" fmla="*/ 599 w 599"/>
                <a:gd name="T3" fmla="*/ 0 h 635"/>
                <a:gd name="T4" fmla="*/ 0 w 599"/>
                <a:gd name="T5" fmla="*/ 277 h 635"/>
                <a:gd name="T6" fmla="*/ 0 w 599"/>
                <a:gd name="T7" fmla="*/ 635 h 635"/>
                <a:gd name="T8" fmla="*/ 599 w 599"/>
                <a:gd name="T9" fmla="*/ 618 h 635"/>
              </a:gdLst>
              <a:ahLst/>
              <a:cxnLst>
                <a:cxn ang="0">
                  <a:pos x="T0" y="T1"/>
                </a:cxn>
                <a:cxn ang="0">
                  <a:pos x="T2" y="T3"/>
                </a:cxn>
                <a:cxn ang="0">
                  <a:pos x="T4" y="T5"/>
                </a:cxn>
                <a:cxn ang="0">
                  <a:pos x="T6" y="T7"/>
                </a:cxn>
                <a:cxn ang="0">
                  <a:pos x="T8" y="T9"/>
                </a:cxn>
              </a:cxnLst>
              <a:rect l="0" t="0" r="r" b="b"/>
              <a:pathLst>
                <a:path w="599" h="635">
                  <a:moveTo>
                    <a:pt x="599" y="618"/>
                  </a:moveTo>
                  <a:lnTo>
                    <a:pt x="599" y="0"/>
                  </a:lnTo>
                  <a:lnTo>
                    <a:pt x="0" y="277"/>
                  </a:lnTo>
                  <a:lnTo>
                    <a:pt x="0" y="635"/>
                  </a:lnTo>
                  <a:lnTo>
                    <a:pt x="599" y="61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9">
              <a:extLst>
                <a:ext uri="{FF2B5EF4-FFF2-40B4-BE49-F238E27FC236}">
                  <a16:creationId xmlns="" xmlns:a16="http://schemas.microsoft.com/office/drawing/2014/main" id="{A193DBA6-6310-4031-8D39-A3816932AC66}"/>
                </a:ext>
              </a:extLst>
            </p:cNvPr>
            <p:cNvSpPr>
              <a:spLocks/>
            </p:cNvSpPr>
            <p:nvPr/>
          </p:nvSpPr>
          <p:spPr bwMode="auto">
            <a:xfrm>
              <a:off x="2465" y="3261"/>
              <a:ext cx="7" cy="10"/>
            </a:xfrm>
            <a:custGeom>
              <a:avLst/>
              <a:gdLst>
                <a:gd name="T0" fmla="*/ 0 w 3"/>
                <a:gd name="T1" fmla="*/ 0 h 4"/>
                <a:gd name="T2" fmla="*/ 3 w 3"/>
                <a:gd name="T3" fmla="*/ 4 h 4"/>
                <a:gd name="T4" fmla="*/ 3 w 3"/>
                <a:gd name="T5" fmla="*/ 0 h 4"/>
                <a:gd name="T6" fmla="*/ 0 w 3"/>
                <a:gd name="T7" fmla="*/ 0 h 4"/>
              </a:gdLst>
              <a:ahLst/>
              <a:cxnLst>
                <a:cxn ang="0">
                  <a:pos x="T0" y="T1"/>
                </a:cxn>
                <a:cxn ang="0">
                  <a:pos x="T2" y="T3"/>
                </a:cxn>
                <a:cxn ang="0">
                  <a:pos x="T4" y="T5"/>
                </a:cxn>
                <a:cxn ang="0">
                  <a:pos x="T6" y="T7"/>
                </a:cxn>
              </a:cxnLst>
              <a:rect l="0" t="0" r="r" b="b"/>
              <a:pathLst>
                <a:path w="3" h="4">
                  <a:moveTo>
                    <a:pt x="0" y="0"/>
                  </a:moveTo>
                  <a:cubicBezTo>
                    <a:pt x="3" y="4"/>
                    <a:pt x="3" y="4"/>
                    <a:pt x="3" y="4"/>
                  </a:cubicBezTo>
                  <a:cubicBezTo>
                    <a:pt x="3" y="0"/>
                    <a:pt x="3" y="0"/>
                    <a:pt x="3" y="0"/>
                  </a:cubicBezTo>
                  <a:cubicBezTo>
                    <a:pt x="2" y="0"/>
                    <a:pt x="1" y="0"/>
                    <a:pt x="0" y="0"/>
                  </a:cubicBezTo>
                  <a:close/>
                </a:path>
              </a:pathLst>
            </a:custGeom>
            <a:solidFill>
              <a:srgbClr val="46BD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5" name="Group 5">
            <a:extLst>
              <a:ext uri="{FF2B5EF4-FFF2-40B4-BE49-F238E27FC236}">
                <a16:creationId xmlns="" xmlns:a16="http://schemas.microsoft.com/office/drawing/2014/main" id="{E4E51B3B-9C66-4664-B344-4284B8D0C3AB}"/>
              </a:ext>
            </a:extLst>
          </p:cNvPr>
          <p:cNvGrpSpPr>
            <a:grpSpLocks noChangeAspect="1"/>
          </p:cNvGrpSpPr>
          <p:nvPr userDrawn="1"/>
        </p:nvGrpSpPr>
        <p:grpSpPr bwMode="auto">
          <a:xfrm>
            <a:off x="724835" y="1612351"/>
            <a:ext cx="4810125" cy="4598988"/>
            <a:chOff x="2498" y="881"/>
            <a:chExt cx="3030" cy="2897"/>
          </a:xfrm>
        </p:grpSpPr>
        <p:sp>
          <p:nvSpPr>
            <p:cNvPr id="26" name="Oval 6">
              <a:extLst>
                <a:ext uri="{FF2B5EF4-FFF2-40B4-BE49-F238E27FC236}">
                  <a16:creationId xmlns="" xmlns:a16="http://schemas.microsoft.com/office/drawing/2014/main" id="{C03C1B52-B5E4-4DD1-8833-A676CB23B2BF}"/>
                </a:ext>
              </a:extLst>
            </p:cNvPr>
            <p:cNvSpPr>
              <a:spLocks noChangeArrowheads="1"/>
            </p:cNvSpPr>
            <p:nvPr/>
          </p:nvSpPr>
          <p:spPr bwMode="auto">
            <a:xfrm>
              <a:off x="2498" y="881"/>
              <a:ext cx="3030" cy="2897"/>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7">
              <a:extLst>
                <a:ext uri="{FF2B5EF4-FFF2-40B4-BE49-F238E27FC236}">
                  <a16:creationId xmlns="" xmlns:a16="http://schemas.microsoft.com/office/drawing/2014/main" id="{2C551AB6-1EA8-4893-B6B2-55A94D128420}"/>
                </a:ext>
              </a:extLst>
            </p:cNvPr>
            <p:cNvSpPr>
              <a:spLocks/>
            </p:cNvSpPr>
            <p:nvPr/>
          </p:nvSpPr>
          <p:spPr bwMode="auto">
            <a:xfrm>
              <a:off x="3441" y="881"/>
              <a:ext cx="587" cy="2897"/>
            </a:xfrm>
            <a:custGeom>
              <a:avLst/>
              <a:gdLst>
                <a:gd name="T0" fmla="*/ 219 w 219"/>
                <a:gd name="T1" fmla="*/ 1081 h 1081"/>
                <a:gd name="T2" fmla="*/ 219 w 219"/>
                <a:gd name="T3" fmla="*/ 0 h 1081"/>
                <a:gd name="T4" fmla="*/ 219 w 219"/>
                <a:gd name="T5" fmla="*/ 1081 h 1081"/>
              </a:gdLst>
              <a:ahLst/>
              <a:cxnLst>
                <a:cxn ang="0">
                  <a:pos x="T0" y="T1"/>
                </a:cxn>
                <a:cxn ang="0">
                  <a:pos x="T2" y="T3"/>
                </a:cxn>
                <a:cxn ang="0">
                  <a:pos x="T4" y="T5"/>
                </a:cxn>
              </a:cxnLst>
              <a:rect l="0" t="0" r="r" b="b"/>
              <a:pathLst>
                <a:path w="219" h="1081">
                  <a:moveTo>
                    <a:pt x="219" y="1081"/>
                  </a:moveTo>
                  <a:cubicBezTo>
                    <a:pt x="219" y="0"/>
                    <a:pt x="219" y="0"/>
                    <a:pt x="219" y="0"/>
                  </a:cubicBezTo>
                  <a:cubicBezTo>
                    <a:pt x="219" y="0"/>
                    <a:pt x="0" y="569"/>
                    <a:pt x="219" y="108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8">
              <a:extLst>
                <a:ext uri="{FF2B5EF4-FFF2-40B4-BE49-F238E27FC236}">
                  <a16:creationId xmlns="" xmlns:a16="http://schemas.microsoft.com/office/drawing/2014/main" id="{FEC70E49-7EBC-4A41-9864-B40AA0ACEA60}"/>
                </a:ext>
              </a:extLst>
            </p:cNvPr>
            <p:cNvSpPr>
              <a:spLocks/>
            </p:cNvSpPr>
            <p:nvPr/>
          </p:nvSpPr>
          <p:spPr bwMode="auto">
            <a:xfrm>
              <a:off x="4030" y="967"/>
              <a:ext cx="1426" cy="2725"/>
            </a:xfrm>
            <a:custGeom>
              <a:avLst/>
              <a:gdLst>
                <a:gd name="T0" fmla="*/ 416 w 532"/>
                <a:gd name="T1" fmla="*/ 509 h 1017"/>
                <a:gd name="T2" fmla="*/ 0 w 532"/>
                <a:gd name="T3" fmla="*/ 906 h 1017"/>
                <a:gd name="T4" fmla="*/ 0 w 532"/>
                <a:gd name="T5" fmla="*/ 1017 h 1017"/>
                <a:gd name="T6" fmla="*/ 532 w 532"/>
                <a:gd name="T7" fmla="*/ 509 h 1017"/>
                <a:gd name="T8" fmla="*/ 0 w 532"/>
                <a:gd name="T9" fmla="*/ 0 h 1017"/>
                <a:gd name="T10" fmla="*/ 0 w 532"/>
                <a:gd name="T11" fmla="*/ 111 h 1017"/>
                <a:gd name="T12" fmla="*/ 416 w 532"/>
                <a:gd name="T13" fmla="*/ 509 h 1017"/>
              </a:gdLst>
              <a:ahLst/>
              <a:cxnLst>
                <a:cxn ang="0">
                  <a:pos x="T0" y="T1"/>
                </a:cxn>
                <a:cxn ang="0">
                  <a:pos x="T2" y="T3"/>
                </a:cxn>
                <a:cxn ang="0">
                  <a:pos x="T4" y="T5"/>
                </a:cxn>
                <a:cxn ang="0">
                  <a:pos x="T6" y="T7"/>
                </a:cxn>
                <a:cxn ang="0">
                  <a:pos x="T8" y="T9"/>
                </a:cxn>
                <a:cxn ang="0">
                  <a:pos x="T10" y="T11"/>
                </a:cxn>
                <a:cxn ang="0">
                  <a:pos x="T12" y="T13"/>
                </a:cxn>
              </a:cxnLst>
              <a:rect l="0" t="0" r="r" b="b"/>
              <a:pathLst>
                <a:path w="532" h="1017">
                  <a:moveTo>
                    <a:pt x="416" y="509"/>
                  </a:moveTo>
                  <a:cubicBezTo>
                    <a:pt x="416" y="728"/>
                    <a:pt x="230" y="906"/>
                    <a:pt x="0" y="906"/>
                  </a:cubicBezTo>
                  <a:cubicBezTo>
                    <a:pt x="0" y="1017"/>
                    <a:pt x="0" y="1017"/>
                    <a:pt x="0" y="1017"/>
                  </a:cubicBezTo>
                  <a:cubicBezTo>
                    <a:pt x="294" y="1017"/>
                    <a:pt x="532" y="789"/>
                    <a:pt x="532" y="509"/>
                  </a:cubicBezTo>
                  <a:cubicBezTo>
                    <a:pt x="532" y="228"/>
                    <a:pt x="294" y="0"/>
                    <a:pt x="0" y="0"/>
                  </a:cubicBezTo>
                  <a:cubicBezTo>
                    <a:pt x="0" y="111"/>
                    <a:pt x="0" y="111"/>
                    <a:pt x="0" y="111"/>
                  </a:cubicBezTo>
                  <a:cubicBezTo>
                    <a:pt x="230" y="111"/>
                    <a:pt x="416" y="289"/>
                    <a:pt x="416" y="5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9">
              <a:extLst>
                <a:ext uri="{FF2B5EF4-FFF2-40B4-BE49-F238E27FC236}">
                  <a16:creationId xmlns="" xmlns:a16="http://schemas.microsoft.com/office/drawing/2014/main" id="{E8A5815E-CB5E-44C5-AA26-5079FEB85FD0}"/>
                </a:ext>
              </a:extLst>
            </p:cNvPr>
            <p:cNvSpPr>
              <a:spLocks/>
            </p:cNvSpPr>
            <p:nvPr/>
          </p:nvSpPr>
          <p:spPr bwMode="auto">
            <a:xfrm>
              <a:off x="4023" y="1264"/>
              <a:ext cx="1127" cy="2131"/>
            </a:xfrm>
            <a:custGeom>
              <a:avLst/>
              <a:gdLst>
                <a:gd name="T0" fmla="*/ 416 w 416"/>
                <a:gd name="T1" fmla="*/ 398 h 795"/>
                <a:gd name="T2" fmla="*/ 0 w 416"/>
                <a:gd name="T3" fmla="*/ 0 h 795"/>
                <a:gd name="T4" fmla="*/ 0 w 416"/>
                <a:gd name="T5" fmla="*/ 176 h 795"/>
                <a:gd name="T6" fmla="*/ 232 w 416"/>
                <a:gd name="T7" fmla="*/ 398 h 795"/>
                <a:gd name="T8" fmla="*/ 0 w 416"/>
                <a:gd name="T9" fmla="*/ 620 h 795"/>
                <a:gd name="T10" fmla="*/ 0 w 416"/>
                <a:gd name="T11" fmla="*/ 795 h 795"/>
                <a:gd name="T12" fmla="*/ 416 w 416"/>
                <a:gd name="T13" fmla="*/ 398 h 795"/>
              </a:gdLst>
              <a:ahLst/>
              <a:cxnLst>
                <a:cxn ang="0">
                  <a:pos x="T0" y="T1"/>
                </a:cxn>
                <a:cxn ang="0">
                  <a:pos x="T2" y="T3"/>
                </a:cxn>
                <a:cxn ang="0">
                  <a:pos x="T4" y="T5"/>
                </a:cxn>
                <a:cxn ang="0">
                  <a:pos x="T6" y="T7"/>
                </a:cxn>
                <a:cxn ang="0">
                  <a:pos x="T8" y="T9"/>
                </a:cxn>
                <a:cxn ang="0">
                  <a:pos x="T10" y="T11"/>
                </a:cxn>
                <a:cxn ang="0">
                  <a:pos x="T12" y="T13"/>
                </a:cxn>
              </a:cxnLst>
              <a:rect l="0" t="0" r="r" b="b"/>
              <a:pathLst>
                <a:path w="416" h="795">
                  <a:moveTo>
                    <a:pt x="416" y="398"/>
                  </a:moveTo>
                  <a:cubicBezTo>
                    <a:pt x="416" y="178"/>
                    <a:pt x="230" y="0"/>
                    <a:pt x="0" y="0"/>
                  </a:cubicBezTo>
                  <a:cubicBezTo>
                    <a:pt x="0" y="176"/>
                    <a:pt x="0" y="176"/>
                    <a:pt x="0" y="176"/>
                  </a:cubicBezTo>
                  <a:cubicBezTo>
                    <a:pt x="128" y="176"/>
                    <a:pt x="232" y="275"/>
                    <a:pt x="232" y="398"/>
                  </a:cubicBezTo>
                  <a:cubicBezTo>
                    <a:pt x="232" y="520"/>
                    <a:pt x="128" y="620"/>
                    <a:pt x="0" y="620"/>
                  </a:cubicBezTo>
                  <a:cubicBezTo>
                    <a:pt x="0" y="795"/>
                    <a:pt x="0" y="795"/>
                    <a:pt x="0" y="795"/>
                  </a:cubicBezTo>
                  <a:cubicBezTo>
                    <a:pt x="230" y="795"/>
                    <a:pt x="416" y="617"/>
                    <a:pt x="416"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10">
              <a:extLst>
                <a:ext uri="{FF2B5EF4-FFF2-40B4-BE49-F238E27FC236}">
                  <a16:creationId xmlns="" xmlns:a16="http://schemas.microsoft.com/office/drawing/2014/main" id="{A4144173-8C55-4C85-92AC-78B4DB813498}"/>
                </a:ext>
              </a:extLst>
            </p:cNvPr>
            <p:cNvSpPr>
              <a:spLocks/>
            </p:cNvSpPr>
            <p:nvPr/>
          </p:nvSpPr>
          <p:spPr bwMode="auto">
            <a:xfrm>
              <a:off x="4023" y="1736"/>
              <a:ext cx="636" cy="1190"/>
            </a:xfrm>
            <a:custGeom>
              <a:avLst/>
              <a:gdLst>
                <a:gd name="T0" fmla="*/ 63 w 232"/>
                <a:gd name="T1" fmla="*/ 222 h 444"/>
                <a:gd name="T2" fmla="*/ 0 w 232"/>
                <a:gd name="T3" fmla="*/ 282 h 444"/>
                <a:gd name="T4" fmla="*/ 0 w 232"/>
                <a:gd name="T5" fmla="*/ 444 h 444"/>
                <a:gd name="T6" fmla="*/ 232 w 232"/>
                <a:gd name="T7" fmla="*/ 222 h 444"/>
                <a:gd name="T8" fmla="*/ 0 w 232"/>
                <a:gd name="T9" fmla="*/ 0 h 444"/>
                <a:gd name="T10" fmla="*/ 0 w 232"/>
                <a:gd name="T11" fmla="*/ 161 h 444"/>
                <a:gd name="T12" fmla="*/ 63 w 232"/>
                <a:gd name="T13" fmla="*/ 222 h 444"/>
              </a:gdLst>
              <a:ahLst/>
              <a:cxnLst>
                <a:cxn ang="0">
                  <a:pos x="T0" y="T1"/>
                </a:cxn>
                <a:cxn ang="0">
                  <a:pos x="T2" y="T3"/>
                </a:cxn>
                <a:cxn ang="0">
                  <a:pos x="T4" y="T5"/>
                </a:cxn>
                <a:cxn ang="0">
                  <a:pos x="T6" y="T7"/>
                </a:cxn>
                <a:cxn ang="0">
                  <a:pos x="T8" y="T9"/>
                </a:cxn>
                <a:cxn ang="0">
                  <a:pos x="T10" y="T11"/>
                </a:cxn>
                <a:cxn ang="0">
                  <a:pos x="T12" y="T13"/>
                </a:cxn>
              </a:cxnLst>
              <a:rect l="0" t="0" r="r" b="b"/>
              <a:pathLst>
                <a:path w="232" h="444">
                  <a:moveTo>
                    <a:pt x="63" y="222"/>
                  </a:moveTo>
                  <a:cubicBezTo>
                    <a:pt x="63" y="255"/>
                    <a:pt x="35" y="282"/>
                    <a:pt x="0" y="282"/>
                  </a:cubicBezTo>
                  <a:cubicBezTo>
                    <a:pt x="0" y="444"/>
                    <a:pt x="0" y="444"/>
                    <a:pt x="0" y="444"/>
                  </a:cubicBezTo>
                  <a:cubicBezTo>
                    <a:pt x="128" y="444"/>
                    <a:pt x="232" y="344"/>
                    <a:pt x="232" y="222"/>
                  </a:cubicBezTo>
                  <a:cubicBezTo>
                    <a:pt x="232" y="99"/>
                    <a:pt x="128" y="0"/>
                    <a:pt x="0" y="0"/>
                  </a:cubicBezTo>
                  <a:cubicBezTo>
                    <a:pt x="0" y="161"/>
                    <a:pt x="0" y="161"/>
                    <a:pt x="0" y="161"/>
                  </a:cubicBezTo>
                  <a:cubicBezTo>
                    <a:pt x="35" y="161"/>
                    <a:pt x="63" y="188"/>
                    <a:pt x="63" y="2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1" name="Freeform 11">
              <a:extLst>
                <a:ext uri="{FF2B5EF4-FFF2-40B4-BE49-F238E27FC236}">
                  <a16:creationId xmlns="" xmlns:a16="http://schemas.microsoft.com/office/drawing/2014/main" id="{84473709-1F69-4BEC-830E-F209EEB1B5AC}"/>
                </a:ext>
              </a:extLst>
            </p:cNvPr>
            <p:cNvSpPr>
              <a:spLocks/>
            </p:cNvSpPr>
            <p:nvPr/>
          </p:nvSpPr>
          <p:spPr bwMode="auto">
            <a:xfrm>
              <a:off x="4015" y="2167"/>
              <a:ext cx="168" cy="325"/>
            </a:xfrm>
            <a:custGeom>
              <a:avLst/>
              <a:gdLst>
                <a:gd name="T0" fmla="*/ 63 w 63"/>
                <a:gd name="T1" fmla="*/ 61 h 121"/>
                <a:gd name="T2" fmla="*/ 0 w 63"/>
                <a:gd name="T3" fmla="*/ 0 h 121"/>
                <a:gd name="T4" fmla="*/ 0 w 63"/>
                <a:gd name="T5" fmla="*/ 121 h 121"/>
                <a:gd name="T6" fmla="*/ 63 w 63"/>
                <a:gd name="T7" fmla="*/ 61 h 121"/>
              </a:gdLst>
              <a:ahLst/>
              <a:cxnLst>
                <a:cxn ang="0">
                  <a:pos x="T0" y="T1"/>
                </a:cxn>
                <a:cxn ang="0">
                  <a:pos x="T2" y="T3"/>
                </a:cxn>
                <a:cxn ang="0">
                  <a:pos x="T4" y="T5"/>
                </a:cxn>
                <a:cxn ang="0">
                  <a:pos x="T6" y="T7"/>
                </a:cxn>
              </a:cxnLst>
              <a:rect l="0" t="0" r="r" b="b"/>
              <a:pathLst>
                <a:path w="63" h="121">
                  <a:moveTo>
                    <a:pt x="63" y="61"/>
                  </a:moveTo>
                  <a:cubicBezTo>
                    <a:pt x="63" y="27"/>
                    <a:pt x="35" y="0"/>
                    <a:pt x="0" y="0"/>
                  </a:cubicBezTo>
                  <a:cubicBezTo>
                    <a:pt x="0" y="121"/>
                    <a:pt x="0" y="121"/>
                    <a:pt x="0" y="121"/>
                  </a:cubicBezTo>
                  <a:cubicBezTo>
                    <a:pt x="35" y="121"/>
                    <a:pt x="63" y="94"/>
                    <a:pt x="63"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2" name="Freeform 12">
              <a:extLst>
                <a:ext uri="{FF2B5EF4-FFF2-40B4-BE49-F238E27FC236}">
                  <a16:creationId xmlns="" xmlns:a16="http://schemas.microsoft.com/office/drawing/2014/main" id="{B985EF81-0DFD-4AB3-97D2-07E7629FE0AA}"/>
                </a:ext>
              </a:extLst>
            </p:cNvPr>
            <p:cNvSpPr>
              <a:spLocks/>
            </p:cNvSpPr>
            <p:nvPr/>
          </p:nvSpPr>
          <p:spPr bwMode="auto">
            <a:xfrm>
              <a:off x="3915" y="1744"/>
              <a:ext cx="100" cy="1171"/>
            </a:xfrm>
            <a:custGeom>
              <a:avLst/>
              <a:gdLst>
                <a:gd name="T0" fmla="*/ 37 w 37"/>
                <a:gd name="T1" fmla="*/ 437 h 437"/>
                <a:gd name="T2" fmla="*/ 37 w 37"/>
                <a:gd name="T3" fmla="*/ 279 h 437"/>
                <a:gd name="T4" fmla="*/ 5 w 37"/>
                <a:gd name="T5" fmla="*/ 219 h 437"/>
                <a:gd name="T6" fmla="*/ 37 w 37"/>
                <a:gd name="T7" fmla="*/ 158 h 437"/>
                <a:gd name="T8" fmla="*/ 37 w 37"/>
                <a:gd name="T9" fmla="*/ 0 h 437"/>
                <a:gd name="T10" fmla="*/ 1 w 37"/>
                <a:gd name="T11" fmla="*/ 107 h 437"/>
                <a:gd name="T12" fmla="*/ 0 w 37"/>
                <a:gd name="T13" fmla="*/ 219 h 437"/>
                <a:gd name="T14" fmla="*/ 1 w 37"/>
                <a:gd name="T15" fmla="*/ 330 h 437"/>
                <a:gd name="T16" fmla="*/ 37 w 37"/>
                <a:gd name="T17"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37">
                  <a:moveTo>
                    <a:pt x="37" y="437"/>
                  </a:moveTo>
                  <a:cubicBezTo>
                    <a:pt x="37" y="279"/>
                    <a:pt x="37" y="279"/>
                    <a:pt x="37" y="279"/>
                  </a:cubicBezTo>
                  <a:cubicBezTo>
                    <a:pt x="19" y="279"/>
                    <a:pt x="5" y="252"/>
                    <a:pt x="5" y="219"/>
                  </a:cubicBezTo>
                  <a:cubicBezTo>
                    <a:pt x="5" y="185"/>
                    <a:pt x="19" y="158"/>
                    <a:pt x="37" y="158"/>
                  </a:cubicBezTo>
                  <a:cubicBezTo>
                    <a:pt x="37" y="0"/>
                    <a:pt x="37" y="0"/>
                    <a:pt x="37" y="0"/>
                  </a:cubicBezTo>
                  <a:cubicBezTo>
                    <a:pt x="22" y="0"/>
                    <a:pt x="8" y="43"/>
                    <a:pt x="1" y="107"/>
                  </a:cubicBezTo>
                  <a:cubicBezTo>
                    <a:pt x="0" y="142"/>
                    <a:pt x="0" y="180"/>
                    <a:pt x="0" y="219"/>
                  </a:cubicBezTo>
                  <a:cubicBezTo>
                    <a:pt x="0" y="257"/>
                    <a:pt x="0" y="295"/>
                    <a:pt x="1" y="330"/>
                  </a:cubicBezTo>
                  <a:cubicBezTo>
                    <a:pt x="8" y="394"/>
                    <a:pt x="22" y="437"/>
                    <a:pt x="37" y="437"/>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13">
              <a:extLst>
                <a:ext uri="{FF2B5EF4-FFF2-40B4-BE49-F238E27FC236}">
                  <a16:creationId xmlns="" xmlns:a16="http://schemas.microsoft.com/office/drawing/2014/main" id="{CC990BC9-8A2F-421E-978D-505E957053C8}"/>
                </a:ext>
              </a:extLst>
            </p:cNvPr>
            <p:cNvSpPr>
              <a:spLocks/>
            </p:cNvSpPr>
            <p:nvPr/>
          </p:nvSpPr>
          <p:spPr bwMode="auto">
            <a:xfrm>
              <a:off x="3929" y="2167"/>
              <a:ext cx="86" cy="325"/>
            </a:xfrm>
            <a:custGeom>
              <a:avLst/>
              <a:gdLst>
                <a:gd name="T0" fmla="*/ 0 w 32"/>
                <a:gd name="T1" fmla="*/ 61 h 121"/>
                <a:gd name="T2" fmla="*/ 32 w 32"/>
                <a:gd name="T3" fmla="*/ 121 h 121"/>
                <a:gd name="T4" fmla="*/ 32 w 32"/>
                <a:gd name="T5" fmla="*/ 0 h 121"/>
                <a:gd name="T6" fmla="*/ 0 w 32"/>
                <a:gd name="T7" fmla="*/ 61 h 121"/>
              </a:gdLst>
              <a:ahLst/>
              <a:cxnLst>
                <a:cxn ang="0">
                  <a:pos x="T0" y="T1"/>
                </a:cxn>
                <a:cxn ang="0">
                  <a:pos x="T2" y="T3"/>
                </a:cxn>
                <a:cxn ang="0">
                  <a:pos x="T4" y="T5"/>
                </a:cxn>
                <a:cxn ang="0">
                  <a:pos x="T6" y="T7"/>
                </a:cxn>
              </a:cxnLst>
              <a:rect l="0" t="0" r="r" b="b"/>
              <a:pathLst>
                <a:path w="32" h="121">
                  <a:moveTo>
                    <a:pt x="0" y="61"/>
                  </a:moveTo>
                  <a:cubicBezTo>
                    <a:pt x="0" y="94"/>
                    <a:pt x="14" y="121"/>
                    <a:pt x="32" y="121"/>
                  </a:cubicBezTo>
                  <a:cubicBezTo>
                    <a:pt x="32" y="0"/>
                    <a:pt x="32" y="0"/>
                    <a:pt x="32" y="0"/>
                  </a:cubicBezTo>
                  <a:cubicBezTo>
                    <a:pt x="14" y="0"/>
                    <a:pt x="0" y="27"/>
                    <a:pt x="0"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4" name="Freeform 14">
              <a:extLst>
                <a:ext uri="{FF2B5EF4-FFF2-40B4-BE49-F238E27FC236}">
                  <a16:creationId xmlns="" xmlns:a16="http://schemas.microsoft.com/office/drawing/2014/main" id="{3C418A55-BCC3-49D5-B260-BE8B544682DE}"/>
                </a:ext>
              </a:extLst>
            </p:cNvPr>
            <p:cNvSpPr>
              <a:spLocks/>
            </p:cNvSpPr>
            <p:nvPr/>
          </p:nvSpPr>
          <p:spPr bwMode="auto">
            <a:xfrm>
              <a:off x="3415" y="881"/>
              <a:ext cx="613" cy="2897"/>
            </a:xfrm>
            <a:custGeom>
              <a:avLst/>
              <a:gdLst>
                <a:gd name="T0" fmla="*/ 229 w 229"/>
                <a:gd name="T1" fmla="*/ 20 h 1081"/>
                <a:gd name="T2" fmla="*/ 229 w 229"/>
                <a:gd name="T3" fmla="*/ 1061 h 1081"/>
                <a:gd name="T4" fmla="*/ 229 w 229"/>
                <a:gd name="T5" fmla="*/ 1081 h 1081"/>
                <a:gd name="T6" fmla="*/ 224 w 229"/>
                <a:gd name="T7" fmla="*/ 1080 h 1081"/>
                <a:gd name="T8" fmla="*/ 229 w 229"/>
                <a:gd name="T9" fmla="*/ 0 h 1081"/>
                <a:gd name="T10" fmla="*/ 229 w 229"/>
                <a:gd name="T11" fmla="*/ 20 h 1081"/>
              </a:gdLst>
              <a:ahLst/>
              <a:cxnLst>
                <a:cxn ang="0">
                  <a:pos x="T0" y="T1"/>
                </a:cxn>
                <a:cxn ang="0">
                  <a:pos x="T2" y="T3"/>
                </a:cxn>
                <a:cxn ang="0">
                  <a:pos x="T4" y="T5"/>
                </a:cxn>
                <a:cxn ang="0">
                  <a:pos x="T6" y="T7"/>
                </a:cxn>
                <a:cxn ang="0">
                  <a:pos x="T8" y="T9"/>
                </a:cxn>
                <a:cxn ang="0">
                  <a:pos x="T10" y="T11"/>
                </a:cxn>
              </a:cxnLst>
              <a:rect l="0" t="0" r="r" b="b"/>
              <a:pathLst>
                <a:path w="229" h="1081">
                  <a:moveTo>
                    <a:pt x="229" y="20"/>
                  </a:moveTo>
                  <a:cubicBezTo>
                    <a:pt x="229" y="20"/>
                    <a:pt x="33" y="591"/>
                    <a:pt x="229" y="1061"/>
                  </a:cubicBezTo>
                  <a:cubicBezTo>
                    <a:pt x="229" y="1081"/>
                    <a:pt x="229" y="1081"/>
                    <a:pt x="229" y="1081"/>
                  </a:cubicBezTo>
                  <a:cubicBezTo>
                    <a:pt x="224" y="1080"/>
                    <a:pt x="224" y="1080"/>
                    <a:pt x="224" y="1080"/>
                  </a:cubicBezTo>
                  <a:cubicBezTo>
                    <a:pt x="224" y="1080"/>
                    <a:pt x="0" y="669"/>
                    <a:pt x="229" y="0"/>
                  </a:cubicBezTo>
                  <a:lnTo>
                    <a:pt x="229" y="2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5" name="Freeform 15">
              <a:extLst>
                <a:ext uri="{FF2B5EF4-FFF2-40B4-BE49-F238E27FC236}">
                  <a16:creationId xmlns="" xmlns:a16="http://schemas.microsoft.com/office/drawing/2014/main" id="{E8A6C3C1-FCEE-4A59-9A68-6747C06FEB69}"/>
                </a:ext>
              </a:extLst>
            </p:cNvPr>
            <p:cNvSpPr>
              <a:spLocks/>
            </p:cNvSpPr>
            <p:nvPr/>
          </p:nvSpPr>
          <p:spPr bwMode="auto">
            <a:xfrm>
              <a:off x="3666" y="1270"/>
              <a:ext cx="349" cy="2119"/>
            </a:xfrm>
            <a:custGeom>
              <a:avLst/>
              <a:gdLst>
                <a:gd name="T0" fmla="*/ 130 w 130"/>
                <a:gd name="T1" fmla="*/ 0 h 791"/>
                <a:gd name="T2" fmla="*/ 130 w 130"/>
                <a:gd name="T3" fmla="*/ 791 h 791"/>
                <a:gd name="T4" fmla="*/ 130 w 130"/>
                <a:gd name="T5" fmla="*/ 614 h 791"/>
                <a:gd name="T6" fmla="*/ 130 w 130"/>
                <a:gd name="T7" fmla="*/ 177 h 791"/>
                <a:gd name="T8" fmla="*/ 130 w 130"/>
                <a:gd name="T9" fmla="*/ 0 h 791"/>
              </a:gdLst>
              <a:ahLst/>
              <a:cxnLst>
                <a:cxn ang="0">
                  <a:pos x="T0" y="T1"/>
                </a:cxn>
                <a:cxn ang="0">
                  <a:pos x="T2" y="T3"/>
                </a:cxn>
                <a:cxn ang="0">
                  <a:pos x="T4" y="T5"/>
                </a:cxn>
                <a:cxn ang="0">
                  <a:pos x="T6" y="T7"/>
                </a:cxn>
                <a:cxn ang="0">
                  <a:pos x="T8" y="T9"/>
                </a:cxn>
              </a:cxnLst>
              <a:rect l="0" t="0" r="r" b="b"/>
              <a:pathLst>
                <a:path w="130" h="791">
                  <a:moveTo>
                    <a:pt x="130" y="0"/>
                  </a:moveTo>
                  <a:cubicBezTo>
                    <a:pt x="130" y="0"/>
                    <a:pt x="0" y="396"/>
                    <a:pt x="130" y="791"/>
                  </a:cubicBezTo>
                  <a:cubicBezTo>
                    <a:pt x="130" y="614"/>
                    <a:pt x="130" y="614"/>
                    <a:pt x="130" y="614"/>
                  </a:cubicBezTo>
                  <a:cubicBezTo>
                    <a:pt x="130" y="614"/>
                    <a:pt x="42" y="430"/>
                    <a:pt x="130" y="177"/>
                  </a:cubicBezTo>
                  <a:lnTo>
                    <a:pt x="1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37" name="Espace réservé du texte 36">
            <a:extLst>
              <a:ext uri="{FF2B5EF4-FFF2-40B4-BE49-F238E27FC236}">
                <a16:creationId xmlns="" xmlns:a16="http://schemas.microsoft.com/office/drawing/2014/main" id="{47B1B0E1-6A7F-4DD0-A731-51CF543D6CE6}"/>
              </a:ext>
            </a:extLst>
          </p:cNvPr>
          <p:cNvSpPr>
            <a:spLocks noGrp="1"/>
          </p:cNvSpPr>
          <p:nvPr>
            <p:ph type="body" sz="quarter" idx="10" hasCustomPrompt="1"/>
          </p:nvPr>
        </p:nvSpPr>
        <p:spPr>
          <a:xfrm>
            <a:off x="6458885" y="2525842"/>
            <a:ext cx="641350" cy="547154"/>
          </a:xfrm>
          <a:prstGeom prst="rect">
            <a:avLst/>
          </a:prstGeom>
        </p:spPr>
        <p:txBody>
          <a:bodyPr anchor="ctr"/>
          <a:lstStyle>
            <a:lvl1pPr marL="0" indent="0" algn="l">
              <a:buNone/>
              <a:defRPr sz="3200">
                <a:solidFill>
                  <a:schemeClr val="bg1"/>
                </a:solidFill>
                <a:latin typeface="+mn-lt"/>
              </a:defRPr>
            </a:lvl1pPr>
          </a:lstStyle>
          <a:p>
            <a:pPr lvl="0"/>
            <a:r>
              <a:rPr lang="fr-FR" dirty="0"/>
              <a:t>1</a:t>
            </a:r>
          </a:p>
        </p:txBody>
      </p:sp>
      <p:sp>
        <p:nvSpPr>
          <p:cNvPr id="39" name="Espace réservé du texte 38">
            <a:extLst>
              <a:ext uri="{FF2B5EF4-FFF2-40B4-BE49-F238E27FC236}">
                <a16:creationId xmlns="" xmlns:a16="http://schemas.microsoft.com/office/drawing/2014/main" id="{0D04C076-FE45-4EE4-B694-1315AD967B02}"/>
              </a:ext>
            </a:extLst>
          </p:cNvPr>
          <p:cNvSpPr>
            <a:spLocks noGrp="1"/>
          </p:cNvSpPr>
          <p:nvPr>
            <p:ph type="body" sz="quarter" idx="11" hasCustomPrompt="1"/>
          </p:nvPr>
        </p:nvSpPr>
        <p:spPr>
          <a:xfrm>
            <a:off x="6458885" y="3606381"/>
            <a:ext cx="641350" cy="636588"/>
          </a:xfrm>
          <a:prstGeom prst="rect">
            <a:avLst/>
          </a:prstGeom>
        </p:spPr>
        <p:txBody>
          <a:bodyPr anchor="ctr"/>
          <a:lstStyle>
            <a:lvl1pPr marL="0" indent="0">
              <a:buNone/>
              <a:defRPr sz="3200">
                <a:solidFill>
                  <a:schemeClr val="bg1"/>
                </a:solidFill>
              </a:defRPr>
            </a:lvl1pPr>
          </a:lstStyle>
          <a:p>
            <a:pPr lvl="0"/>
            <a:r>
              <a:rPr lang="fr-FR" sz="3200" dirty="0"/>
              <a:t>2</a:t>
            </a:r>
            <a:endParaRPr lang="fr-FR" dirty="0"/>
          </a:p>
        </p:txBody>
      </p:sp>
      <p:sp>
        <p:nvSpPr>
          <p:cNvPr id="41" name="Espace réservé du texte 40">
            <a:extLst>
              <a:ext uri="{FF2B5EF4-FFF2-40B4-BE49-F238E27FC236}">
                <a16:creationId xmlns="" xmlns:a16="http://schemas.microsoft.com/office/drawing/2014/main" id="{B065C513-C50D-45FF-B212-22B7DC1E76DF}"/>
              </a:ext>
            </a:extLst>
          </p:cNvPr>
          <p:cNvSpPr>
            <a:spLocks noGrp="1"/>
          </p:cNvSpPr>
          <p:nvPr>
            <p:ph type="body" sz="quarter" idx="12" hasCustomPrompt="1"/>
          </p:nvPr>
        </p:nvSpPr>
        <p:spPr>
          <a:xfrm>
            <a:off x="6478803" y="4712725"/>
            <a:ext cx="641350" cy="647700"/>
          </a:xfrm>
          <a:prstGeom prst="rect">
            <a:avLst/>
          </a:prstGeom>
        </p:spPr>
        <p:txBody>
          <a:bodyPr anchor="ctr"/>
          <a:lstStyle>
            <a:lvl1pPr marL="0" indent="0">
              <a:buNone/>
              <a:defRPr sz="3200">
                <a:solidFill>
                  <a:schemeClr val="bg1"/>
                </a:solidFill>
              </a:defRPr>
            </a:lvl1pPr>
          </a:lstStyle>
          <a:p>
            <a:pPr lvl="0"/>
            <a:r>
              <a:rPr lang="fr-FR" dirty="0"/>
              <a:t>3</a:t>
            </a:r>
          </a:p>
        </p:txBody>
      </p:sp>
      <p:sp>
        <p:nvSpPr>
          <p:cNvPr id="45" name="Espace réservé du texte 44">
            <a:extLst>
              <a:ext uri="{FF2B5EF4-FFF2-40B4-BE49-F238E27FC236}">
                <a16:creationId xmlns="" xmlns:a16="http://schemas.microsoft.com/office/drawing/2014/main" id="{7034DAB8-B892-4672-AB46-D101BD6D352D}"/>
              </a:ext>
            </a:extLst>
          </p:cNvPr>
          <p:cNvSpPr>
            <a:spLocks noGrp="1"/>
          </p:cNvSpPr>
          <p:nvPr>
            <p:ph type="body" sz="quarter" idx="14" hasCustomPrompt="1"/>
          </p:nvPr>
        </p:nvSpPr>
        <p:spPr>
          <a:xfrm>
            <a:off x="7100905" y="2526508"/>
            <a:ext cx="2895600" cy="558800"/>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47" name="Espace réservé du texte 46">
            <a:extLst>
              <a:ext uri="{FF2B5EF4-FFF2-40B4-BE49-F238E27FC236}">
                <a16:creationId xmlns="" xmlns:a16="http://schemas.microsoft.com/office/drawing/2014/main" id="{415A645D-9FBA-46C5-B83F-D556ACA3AFD6}"/>
              </a:ext>
            </a:extLst>
          </p:cNvPr>
          <p:cNvSpPr>
            <a:spLocks noGrp="1"/>
          </p:cNvSpPr>
          <p:nvPr>
            <p:ph type="body" sz="quarter" idx="15" hasCustomPrompt="1"/>
          </p:nvPr>
        </p:nvSpPr>
        <p:spPr>
          <a:xfrm>
            <a:off x="7100905" y="3619863"/>
            <a:ext cx="3313113" cy="677862"/>
          </a:xfrm>
          <a:prstGeom prst="rect">
            <a:avLst/>
          </a:prstGeom>
        </p:spPr>
        <p:txBody>
          <a:bodyPr/>
          <a:lstStyle>
            <a:lvl1pPr marL="0" indent="0">
              <a:lnSpc>
                <a:spcPct val="20000"/>
              </a:lnSpc>
              <a:buNone/>
              <a:defRPr sz="1100">
                <a:solidFill>
                  <a:schemeClr val="bg1"/>
                </a:solidFill>
              </a:defRPr>
            </a:lvl1pPr>
          </a:lstStyle>
          <a:p>
            <a:pPr lvl="0"/>
            <a:r>
              <a:rPr lang="fr-FR" sz="1100" dirty="0"/>
              <a:t>Texte</a:t>
            </a:r>
            <a:endParaRPr lang="fr-FR" dirty="0"/>
          </a:p>
        </p:txBody>
      </p:sp>
      <p:sp>
        <p:nvSpPr>
          <p:cNvPr id="49" name="Espace réservé du texte 48">
            <a:extLst>
              <a:ext uri="{FF2B5EF4-FFF2-40B4-BE49-F238E27FC236}">
                <a16:creationId xmlns="" xmlns:a16="http://schemas.microsoft.com/office/drawing/2014/main" id="{0A2CF8D2-147C-4DBF-91F4-3AED19E38F09}"/>
              </a:ext>
            </a:extLst>
          </p:cNvPr>
          <p:cNvSpPr>
            <a:spLocks noGrp="1"/>
          </p:cNvSpPr>
          <p:nvPr>
            <p:ph type="body" sz="quarter" idx="16" hasCustomPrompt="1"/>
          </p:nvPr>
        </p:nvSpPr>
        <p:spPr>
          <a:xfrm>
            <a:off x="7133810" y="4712495"/>
            <a:ext cx="4032539" cy="673330"/>
          </a:xfrm>
          <a:prstGeom prst="rect">
            <a:avLst/>
          </a:prstGeom>
        </p:spPr>
        <p:txBody>
          <a:bodyPr/>
          <a:lstStyle>
            <a:lvl1pPr marL="0" indent="0">
              <a:lnSpc>
                <a:spcPct val="20000"/>
              </a:lnSpc>
              <a:buNone/>
              <a:defRPr sz="1100">
                <a:solidFill>
                  <a:schemeClr val="bg1"/>
                </a:solidFill>
              </a:defRPr>
            </a:lvl1pPr>
          </a:lstStyle>
          <a:p>
            <a:pPr lvl="0"/>
            <a:r>
              <a:rPr lang="fr-FR" dirty="0"/>
              <a:t>Texte</a:t>
            </a:r>
          </a:p>
        </p:txBody>
      </p:sp>
    </p:spTree>
    <p:extLst>
      <p:ext uri="{BB962C8B-B14F-4D97-AF65-F5344CB8AC3E}">
        <p14:creationId xmlns:p14="http://schemas.microsoft.com/office/powerpoint/2010/main" val="2711599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35F8CF2-6B30-4CA4-A409-C46ECFEDACE7}"/>
              </a:ext>
            </a:extLst>
          </p:cNvPr>
          <p:cNvSpPr>
            <a:spLocks noGrp="1"/>
          </p:cNvSpPr>
          <p:nvPr>
            <p:ph type="title"/>
          </p:nvPr>
        </p:nvSpPr>
        <p:spPr/>
        <p:txBody>
          <a:bodyPr/>
          <a:lstStyle/>
          <a:p>
            <a:r>
              <a:rPr lang="fr-FR"/>
              <a:t>Modifiez le style du titre</a:t>
            </a:r>
          </a:p>
        </p:txBody>
      </p:sp>
      <p:graphicFrame>
        <p:nvGraphicFramePr>
          <p:cNvPr id="3" name="Diagram 3">
            <a:extLst>
              <a:ext uri="{FF2B5EF4-FFF2-40B4-BE49-F238E27FC236}">
                <a16:creationId xmlns="" xmlns:a16="http://schemas.microsoft.com/office/drawing/2014/main" id="{0E6BED71-8A71-4EE8-9F73-97A3E138D3F8}"/>
              </a:ext>
            </a:extLst>
          </p:cNvPr>
          <p:cNvGraphicFramePr/>
          <p:nvPr userDrawn="1">
            <p:extLst>
              <p:ext uri="{D42A27DB-BD31-4B8C-83A1-F6EECF244321}">
                <p14:modId xmlns:p14="http://schemas.microsoft.com/office/powerpoint/2010/main" val="2350398996"/>
              </p:ext>
            </p:extLst>
          </p:nvPr>
        </p:nvGraphicFramePr>
        <p:xfrm>
          <a:off x="1433520" y="623459"/>
          <a:ext cx="8940800" cy="6009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10">
            <a:extLst>
              <a:ext uri="{FF2B5EF4-FFF2-40B4-BE49-F238E27FC236}">
                <a16:creationId xmlns="" xmlns:a16="http://schemas.microsoft.com/office/drawing/2014/main" id="{705EAB7F-D8A6-4781-8F72-5C9EB61127E5}"/>
              </a:ext>
            </a:extLst>
          </p:cNvPr>
          <p:cNvCxnSpPr/>
          <p:nvPr userDrawn="1"/>
        </p:nvCxnSpPr>
        <p:spPr>
          <a:xfrm flipV="1">
            <a:off x="2510039"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1">
            <a:extLst>
              <a:ext uri="{FF2B5EF4-FFF2-40B4-BE49-F238E27FC236}">
                <a16:creationId xmlns="" xmlns:a16="http://schemas.microsoft.com/office/drawing/2014/main" id="{2A036D4C-678B-4EA1-A6B8-D2E3DF3BE3AA}"/>
              </a:ext>
            </a:extLst>
          </p:cNvPr>
          <p:cNvCxnSpPr/>
          <p:nvPr userDrawn="1"/>
        </p:nvCxnSpPr>
        <p:spPr>
          <a:xfrm flipV="1">
            <a:off x="5328366"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2">
            <a:extLst>
              <a:ext uri="{FF2B5EF4-FFF2-40B4-BE49-F238E27FC236}">
                <a16:creationId xmlns="" xmlns:a16="http://schemas.microsoft.com/office/drawing/2014/main" id="{2642A827-74C8-44F6-9DB3-14934A7C8B9D}"/>
              </a:ext>
            </a:extLst>
          </p:cNvPr>
          <p:cNvCxnSpPr/>
          <p:nvPr userDrawn="1"/>
        </p:nvCxnSpPr>
        <p:spPr>
          <a:xfrm flipV="1">
            <a:off x="8146692"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3">
            <a:extLst>
              <a:ext uri="{FF2B5EF4-FFF2-40B4-BE49-F238E27FC236}">
                <a16:creationId xmlns="" xmlns:a16="http://schemas.microsoft.com/office/drawing/2014/main" id="{FBDC77ED-055C-4DD5-97BD-610BADEE3B06}"/>
              </a:ext>
            </a:extLst>
          </p:cNvPr>
          <p:cNvCxnSpPr/>
          <p:nvPr userDrawn="1"/>
        </p:nvCxnSpPr>
        <p:spPr>
          <a:xfrm>
            <a:off x="3988962" y="4422659"/>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 xmlns:a16="http://schemas.microsoft.com/office/drawing/2014/main" id="{60CCE77F-652B-4CCB-B119-DB597BC71231}"/>
              </a:ext>
            </a:extLst>
          </p:cNvPr>
          <p:cNvCxnSpPr/>
          <p:nvPr userDrawn="1"/>
        </p:nvCxnSpPr>
        <p:spPr>
          <a:xfrm>
            <a:off x="6833047" y="4422659"/>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1" name="Espace réservé du texte 30">
            <a:extLst>
              <a:ext uri="{FF2B5EF4-FFF2-40B4-BE49-F238E27FC236}">
                <a16:creationId xmlns="" xmlns:a16="http://schemas.microsoft.com/office/drawing/2014/main" id="{EDBDBB09-B309-4D1C-AC5F-568389DA04CB}"/>
              </a:ext>
            </a:extLst>
          </p:cNvPr>
          <p:cNvSpPr>
            <a:spLocks noGrp="1"/>
          </p:cNvSpPr>
          <p:nvPr>
            <p:ph type="body" sz="quarter" idx="10" hasCustomPrompt="1"/>
          </p:nvPr>
        </p:nvSpPr>
        <p:spPr>
          <a:xfrm>
            <a:off x="2128443" y="3265487"/>
            <a:ext cx="706438" cy="725488"/>
          </a:xfrm>
          <a:prstGeom prst="rect">
            <a:avLst/>
          </a:prstGeom>
        </p:spPr>
        <p:txBody>
          <a:bodyPr anchor="t"/>
          <a:lstStyle>
            <a:lvl1pPr marL="0" indent="0" algn="ctr">
              <a:buNone/>
              <a:defRPr sz="5000">
                <a:solidFill>
                  <a:schemeClr val="bg1"/>
                </a:solidFill>
                <a:latin typeface="+mj-lt"/>
              </a:defRPr>
            </a:lvl1pPr>
          </a:lstStyle>
          <a:p>
            <a:pPr lvl="0"/>
            <a:r>
              <a:rPr lang="fr-FR" dirty="0"/>
              <a:t>1</a:t>
            </a:r>
          </a:p>
        </p:txBody>
      </p:sp>
      <p:sp>
        <p:nvSpPr>
          <p:cNvPr id="33" name="Espace réservé du texte 32">
            <a:extLst>
              <a:ext uri="{FF2B5EF4-FFF2-40B4-BE49-F238E27FC236}">
                <a16:creationId xmlns="" xmlns:a16="http://schemas.microsoft.com/office/drawing/2014/main" id="{AA124154-22B0-4895-91B2-9E5F0E9B06A2}"/>
              </a:ext>
            </a:extLst>
          </p:cNvPr>
          <p:cNvSpPr>
            <a:spLocks noGrp="1"/>
          </p:cNvSpPr>
          <p:nvPr>
            <p:ph type="body" sz="quarter" idx="11" hasCustomPrompt="1"/>
          </p:nvPr>
        </p:nvSpPr>
        <p:spPr>
          <a:xfrm>
            <a:off x="3572706" y="3265988"/>
            <a:ext cx="706438" cy="725487"/>
          </a:xfrm>
          <a:prstGeom prst="rect">
            <a:avLst/>
          </a:prstGeom>
        </p:spPr>
        <p:txBody>
          <a:bodyPr anchor="t"/>
          <a:lstStyle>
            <a:lvl1pPr marL="0" indent="0" algn="ctr">
              <a:buNone/>
              <a:defRPr sz="5000">
                <a:solidFill>
                  <a:schemeClr val="bg1"/>
                </a:solidFill>
                <a:latin typeface="+mj-lt"/>
              </a:defRPr>
            </a:lvl1pPr>
          </a:lstStyle>
          <a:p>
            <a:pPr lvl="0"/>
            <a:r>
              <a:rPr lang="fr-FR" dirty="0"/>
              <a:t>2</a:t>
            </a:r>
          </a:p>
        </p:txBody>
      </p:sp>
      <p:sp>
        <p:nvSpPr>
          <p:cNvPr id="35" name="Espace réservé du texte 34">
            <a:extLst>
              <a:ext uri="{FF2B5EF4-FFF2-40B4-BE49-F238E27FC236}">
                <a16:creationId xmlns="" xmlns:a16="http://schemas.microsoft.com/office/drawing/2014/main" id="{0899765F-D40C-4139-8260-D9EC00DAD2DF}"/>
              </a:ext>
            </a:extLst>
          </p:cNvPr>
          <p:cNvSpPr>
            <a:spLocks noGrp="1"/>
          </p:cNvSpPr>
          <p:nvPr>
            <p:ph type="body" sz="quarter" idx="12" hasCustomPrompt="1"/>
          </p:nvPr>
        </p:nvSpPr>
        <p:spPr>
          <a:xfrm>
            <a:off x="5016297" y="3265488"/>
            <a:ext cx="706437" cy="725487"/>
          </a:xfrm>
          <a:prstGeom prst="rect">
            <a:avLst/>
          </a:prstGeom>
        </p:spPr>
        <p:txBody>
          <a:bodyPr anchor="t"/>
          <a:lstStyle>
            <a:lvl1pPr marL="0" indent="0" algn="ctr">
              <a:buNone/>
              <a:defRPr sz="5000">
                <a:solidFill>
                  <a:schemeClr val="bg1"/>
                </a:solidFill>
                <a:latin typeface="+mj-lt"/>
              </a:defRPr>
            </a:lvl1pPr>
          </a:lstStyle>
          <a:p>
            <a:pPr lvl="0"/>
            <a:r>
              <a:rPr lang="fr-FR" dirty="0"/>
              <a:t>3</a:t>
            </a:r>
          </a:p>
        </p:txBody>
      </p:sp>
      <p:sp>
        <p:nvSpPr>
          <p:cNvPr id="37" name="Espace réservé du texte 36">
            <a:extLst>
              <a:ext uri="{FF2B5EF4-FFF2-40B4-BE49-F238E27FC236}">
                <a16:creationId xmlns="" xmlns:a16="http://schemas.microsoft.com/office/drawing/2014/main" id="{05B5DBE6-37F6-402A-A6ED-3925C5790B9A}"/>
              </a:ext>
            </a:extLst>
          </p:cNvPr>
          <p:cNvSpPr>
            <a:spLocks noGrp="1"/>
          </p:cNvSpPr>
          <p:nvPr>
            <p:ph type="body" sz="quarter" idx="13" hasCustomPrompt="1"/>
          </p:nvPr>
        </p:nvSpPr>
        <p:spPr>
          <a:xfrm>
            <a:off x="6408261" y="3265487"/>
            <a:ext cx="706437" cy="725488"/>
          </a:xfrm>
          <a:prstGeom prst="rect">
            <a:avLst/>
          </a:prstGeom>
        </p:spPr>
        <p:txBody>
          <a:bodyPr anchor="t"/>
          <a:lstStyle>
            <a:lvl1pPr marL="0" indent="0" algn="ctr">
              <a:buNone/>
              <a:defRPr sz="5000">
                <a:solidFill>
                  <a:schemeClr val="bg1"/>
                </a:solidFill>
                <a:latin typeface="+mj-lt"/>
              </a:defRPr>
            </a:lvl1pPr>
          </a:lstStyle>
          <a:p>
            <a:pPr lvl="0"/>
            <a:r>
              <a:rPr lang="fr-FR" sz="5000" dirty="0"/>
              <a:t>4</a:t>
            </a:r>
            <a:endParaRPr lang="fr-FR" dirty="0"/>
          </a:p>
        </p:txBody>
      </p:sp>
      <p:sp>
        <p:nvSpPr>
          <p:cNvPr id="39" name="Espace réservé du texte 38">
            <a:extLst>
              <a:ext uri="{FF2B5EF4-FFF2-40B4-BE49-F238E27FC236}">
                <a16:creationId xmlns="" xmlns:a16="http://schemas.microsoft.com/office/drawing/2014/main" id="{4B6EDDC5-A478-4DEF-8ACC-907286D2BA6D}"/>
              </a:ext>
            </a:extLst>
          </p:cNvPr>
          <p:cNvSpPr>
            <a:spLocks noGrp="1"/>
          </p:cNvSpPr>
          <p:nvPr>
            <p:ph type="body" sz="quarter" idx="14" hasCustomPrompt="1"/>
          </p:nvPr>
        </p:nvSpPr>
        <p:spPr>
          <a:xfrm>
            <a:off x="7810290" y="3265488"/>
            <a:ext cx="706437" cy="725488"/>
          </a:xfrm>
          <a:prstGeom prst="rect">
            <a:avLst/>
          </a:prstGeom>
        </p:spPr>
        <p:txBody>
          <a:bodyPr anchor="t"/>
          <a:lstStyle>
            <a:lvl1pPr marL="0" indent="0" algn="ctr">
              <a:buNone/>
              <a:defRPr sz="5000">
                <a:solidFill>
                  <a:schemeClr val="bg1"/>
                </a:solidFill>
                <a:latin typeface="+mj-lt"/>
              </a:defRPr>
            </a:lvl1pPr>
          </a:lstStyle>
          <a:p>
            <a:pPr lvl="0"/>
            <a:r>
              <a:rPr lang="fr-FR" dirty="0"/>
              <a:t>5</a:t>
            </a:r>
          </a:p>
        </p:txBody>
      </p:sp>
      <p:sp>
        <p:nvSpPr>
          <p:cNvPr id="41" name="Espace réservé du texte 40">
            <a:extLst>
              <a:ext uri="{FF2B5EF4-FFF2-40B4-BE49-F238E27FC236}">
                <a16:creationId xmlns="" xmlns:a16="http://schemas.microsoft.com/office/drawing/2014/main" id="{C7DD1684-FFCA-471A-B9C2-5E36BDB4A655}"/>
              </a:ext>
            </a:extLst>
          </p:cNvPr>
          <p:cNvSpPr>
            <a:spLocks noGrp="1"/>
          </p:cNvSpPr>
          <p:nvPr>
            <p:ph type="body" sz="quarter" idx="15" hasCustomPrompt="1"/>
          </p:nvPr>
        </p:nvSpPr>
        <p:spPr>
          <a:xfrm>
            <a:off x="9254549" y="3265488"/>
            <a:ext cx="706438" cy="725488"/>
          </a:xfrm>
          <a:prstGeom prst="rect">
            <a:avLst/>
          </a:prstGeom>
        </p:spPr>
        <p:txBody>
          <a:bodyPr anchor="t"/>
          <a:lstStyle>
            <a:lvl1pPr marL="0" indent="0" algn="ctr">
              <a:buNone/>
              <a:defRPr sz="5000">
                <a:solidFill>
                  <a:schemeClr val="bg1"/>
                </a:solidFill>
                <a:latin typeface="+mj-lt"/>
              </a:defRPr>
            </a:lvl1pPr>
          </a:lstStyle>
          <a:p>
            <a:pPr lvl="0"/>
            <a:r>
              <a:rPr lang="fr-FR" sz="5000" dirty="0">
                <a:latin typeface="+mj-lt"/>
              </a:rPr>
              <a:t>6</a:t>
            </a:r>
            <a:endParaRPr lang="fr-FR" dirty="0"/>
          </a:p>
        </p:txBody>
      </p:sp>
      <p:sp>
        <p:nvSpPr>
          <p:cNvPr id="57" name="Espace réservé du texte 56">
            <a:extLst>
              <a:ext uri="{FF2B5EF4-FFF2-40B4-BE49-F238E27FC236}">
                <a16:creationId xmlns="" xmlns:a16="http://schemas.microsoft.com/office/drawing/2014/main" id="{788F5EEE-CDF4-4BC7-849B-D1D86D7E5C17}"/>
              </a:ext>
            </a:extLst>
          </p:cNvPr>
          <p:cNvSpPr>
            <a:spLocks noGrp="1"/>
          </p:cNvSpPr>
          <p:nvPr>
            <p:ph type="body" sz="quarter" idx="16" hasCustomPrompt="1"/>
          </p:nvPr>
        </p:nvSpPr>
        <p:spPr>
          <a:xfrm>
            <a:off x="1433513" y="156527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59" name="Espace réservé du texte 58">
            <a:extLst>
              <a:ext uri="{FF2B5EF4-FFF2-40B4-BE49-F238E27FC236}">
                <a16:creationId xmlns="" xmlns:a16="http://schemas.microsoft.com/office/drawing/2014/main" id="{7B3F9354-4709-4612-AE84-25F77638B35B}"/>
              </a:ext>
            </a:extLst>
          </p:cNvPr>
          <p:cNvSpPr>
            <a:spLocks noGrp="1"/>
          </p:cNvSpPr>
          <p:nvPr>
            <p:ph type="body" sz="quarter" idx="17" hasCustomPrompt="1"/>
          </p:nvPr>
        </p:nvSpPr>
        <p:spPr>
          <a:xfrm>
            <a:off x="4258392" y="1565275"/>
            <a:ext cx="2139947"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1" name="Espace réservé du texte 60">
            <a:extLst>
              <a:ext uri="{FF2B5EF4-FFF2-40B4-BE49-F238E27FC236}">
                <a16:creationId xmlns="" xmlns:a16="http://schemas.microsoft.com/office/drawing/2014/main" id="{C1B59345-45D6-4134-8444-342107BD873C}"/>
              </a:ext>
            </a:extLst>
          </p:cNvPr>
          <p:cNvSpPr>
            <a:spLocks noGrp="1"/>
          </p:cNvSpPr>
          <p:nvPr>
            <p:ph type="body" sz="quarter" idx="18" hasCustomPrompt="1"/>
          </p:nvPr>
        </p:nvSpPr>
        <p:spPr>
          <a:xfrm>
            <a:off x="7076717" y="156527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3" name="Espace réservé du texte 62">
            <a:extLst>
              <a:ext uri="{FF2B5EF4-FFF2-40B4-BE49-F238E27FC236}">
                <a16:creationId xmlns="" xmlns:a16="http://schemas.microsoft.com/office/drawing/2014/main" id="{A12CDFC1-04BC-4223-9CAC-B460DF360C65}"/>
              </a:ext>
            </a:extLst>
          </p:cNvPr>
          <p:cNvSpPr>
            <a:spLocks noGrp="1"/>
          </p:cNvSpPr>
          <p:nvPr>
            <p:ph type="body" sz="quarter" idx="19" hasCustomPrompt="1"/>
          </p:nvPr>
        </p:nvSpPr>
        <p:spPr>
          <a:xfrm>
            <a:off x="2918987" y="494982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5" name="Espace réservé du texte 64">
            <a:extLst>
              <a:ext uri="{FF2B5EF4-FFF2-40B4-BE49-F238E27FC236}">
                <a16:creationId xmlns="" xmlns:a16="http://schemas.microsoft.com/office/drawing/2014/main" id="{3AD33250-2BED-4A30-8DD7-3F55614DFEAE}"/>
              </a:ext>
            </a:extLst>
          </p:cNvPr>
          <p:cNvSpPr>
            <a:spLocks noGrp="1"/>
          </p:cNvSpPr>
          <p:nvPr>
            <p:ph type="body" sz="quarter" idx="20" hasCustomPrompt="1"/>
          </p:nvPr>
        </p:nvSpPr>
        <p:spPr>
          <a:xfrm>
            <a:off x="5763072" y="4948238"/>
            <a:ext cx="2139950" cy="725487"/>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7" name="Espace réservé du texte 66">
            <a:extLst>
              <a:ext uri="{FF2B5EF4-FFF2-40B4-BE49-F238E27FC236}">
                <a16:creationId xmlns="" xmlns:a16="http://schemas.microsoft.com/office/drawing/2014/main" id="{73806195-69E0-40B1-B692-71E6ACFBADDE}"/>
              </a:ext>
            </a:extLst>
          </p:cNvPr>
          <p:cNvSpPr>
            <a:spLocks noGrp="1"/>
          </p:cNvSpPr>
          <p:nvPr>
            <p:ph type="body" sz="quarter" idx="21" hasCustomPrompt="1"/>
          </p:nvPr>
        </p:nvSpPr>
        <p:spPr>
          <a:xfrm>
            <a:off x="81801" y="3363766"/>
            <a:ext cx="1673225" cy="388071"/>
          </a:xfrm>
          <a:prstGeom prst="rect">
            <a:avLst/>
          </a:prstGeom>
        </p:spPr>
        <p:txBody>
          <a:bodyPr anchor="ctr"/>
          <a:lstStyle>
            <a:lvl1pPr marL="0" indent="0" algn="ctr">
              <a:buNone/>
              <a:defRPr sz="1400" b="1">
                <a:solidFill>
                  <a:srgbClr val="29CCD9"/>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dirty="0"/>
              <a:t>Départ</a:t>
            </a:r>
          </a:p>
        </p:txBody>
      </p:sp>
      <p:sp>
        <p:nvSpPr>
          <p:cNvPr id="69" name="Espace réservé du texte 68">
            <a:extLst>
              <a:ext uri="{FF2B5EF4-FFF2-40B4-BE49-F238E27FC236}">
                <a16:creationId xmlns="" xmlns:a16="http://schemas.microsoft.com/office/drawing/2014/main" id="{5126AE80-EB0B-46E0-AFEF-0BE16FCA715B}"/>
              </a:ext>
            </a:extLst>
          </p:cNvPr>
          <p:cNvSpPr>
            <a:spLocks noGrp="1"/>
          </p:cNvSpPr>
          <p:nvPr>
            <p:ph type="body" sz="quarter" idx="22" hasCustomPrompt="1"/>
          </p:nvPr>
        </p:nvSpPr>
        <p:spPr>
          <a:xfrm>
            <a:off x="10374320" y="3348060"/>
            <a:ext cx="1673225" cy="392112"/>
          </a:xfrm>
          <a:prstGeom prst="rect">
            <a:avLst/>
          </a:prstGeom>
        </p:spPr>
        <p:txBody>
          <a:bodyPr anchor="ctr"/>
          <a:lstStyle>
            <a:lvl1pPr marL="0" indent="0" algn="ctr">
              <a:buNone/>
              <a:defRPr sz="1400" b="1">
                <a:solidFill>
                  <a:srgbClr val="29CCD9"/>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dirty="0"/>
              <a:t>Arrivée</a:t>
            </a:r>
          </a:p>
        </p:txBody>
      </p:sp>
      <p:sp>
        <p:nvSpPr>
          <p:cNvPr id="71" name="Espace réservé du texte 70">
            <a:extLst>
              <a:ext uri="{FF2B5EF4-FFF2-40B4-BE49-F238E27FC236}">
                <a16:creationId xmlns="" xmlns:a16="http://schemas.microsoft.com/office/drawing/2014/main" id="{4884C6B7-1D26-4C88-8183-12B4C7A557E6}"/>
              </a:ext>
            </a:extLst>
          </p:cNvPr>
          <p:cNvSpPr>
            <a:spLocks noGrp="1"/>
          </p:cNvSpPr>
          <p:nvPr>
            <p:ph type="body" sz="quarter" idx="23" hasCustomPrompt="1"/>
          </p:nvPr>
        </p:nvSpPr>
        <p:spPr>
          <a:xfrm>
            <a:off x="81801" y="3778250"/>
            <a:ext cx="1673225" cy="1009650"/>
          </a:xfrm>
          <a:prstGeom prst="rect">
            <a:avLst/>
          </a:prstGeom>
        </p:spPr>
        <p:txBody>
          <a:bodyPr/>
          <a:lstStyle>
            <a:lvl1pPr marL="0" indent="0" algn="ctr">
              <a:buNone/>
              <a:defRPr sz="1100">
                <a:solidFill>
                  <a:schemeClr val="tx1">
                    <a:lumMod val="75000"/>
                    <a:lumOff val="25000"/>
                  </a:schemeClr>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73" name="Espace réservé du texte 72">
            <a:extLst>
              <a:ext uri="{FF2B5EF4-FFF2-40B4-BE49-F238E27FC236}">
                <a16:creationId xmlns="" xmlns:a16="http://schemas.microsoft.com/office/drawing/2014/main" id="{E852740A-0B9E-48F4-AD38-F03FBD202C86}"/>
              </a:ext>
            </a:extLst>
          </p:cNvPr>
          <p:cNvSpPr>
            <a:spLocks noGrp="1"/>
          </p:cNvSpPr>
          <p:nvPr>
            <p:ph type="body" sz="quarter" idx="24" hasCustomPrompt="1"/>
          </p:nvPr>
        </p:nvSpPr>
        <p:spPr>
          <a:xfrm>
            <a:off x="10374320" y="3754896"/>
            <a:ext cx="1673225" cy="1009650"/>
          </a:xfrm>
          <a:prstGeom prst="rect">
            <a:avLst/>
          </a:prstGeom>
        </p:spPr>
        <p:txBody>
          <a:bodyPr/>
          <a:lstStyle>
            <a:lvl1pPr marL="0" indent="0" algn="ctr">
              <a:buNone/>
              <a:defRPr sz="1100">
                <a:solidFill>
                  <a:schemeClr val="tx1">
                    <a:lumMod val="75000"/>
                    <a:lumOff val="25000"/>
                  </a:schemeClr>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Tree>
    <p:extLst>
      <p:ext uri="{BB962C8B-B14F-4D97-AF65-F5344CB8AC3E}">
        <p14:creationId xmlns:p14="http://schemas.microsoft.com/office/powerpoint/2010/main" val="116961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B746760-0D70-47BC-A652-BEF901B9C097}"/>
              </a:ext>
            </a:extLst>
          </p:cNvPr>
          <p:cNvSpPr>
            <a:spLocks noGrp="1"/>
          </p:cNvSpPr>
          <p:nvPr>
            <p:ph type="title"/>
          </p:nvPr>
        </p:nvSpPr>
        <p:spPr/>
        <p:txBody>
          <a:bodyPr/>
          <a:lstStyle/>
          <a:p>
            <a:r>
              <a:rPr lang="fr-FR"/>
              <a:t>Modifiez le style du titre</a:t>
            </a:r>
          </a:p>
        </p:txBody>
      </p:sp>
      <p:graphicFrame>
        <p:nvGraphicFramePr>
          <p:cNvPr id="3" name="Diagram 3">
            <a:extLst>
              <a:ext uri="{FF2B5EF4-FFF2-40B4-BE49-F238E27FC236}">
                <a16:creationId xmlns="" xmlns:a16="http://schemas.microsoft.com/office/drawing/2014/main" id="{07F1EBEB-E079-4E90-B341-5009B9C1FC91}"/>
              </a:ext>
            </a:extLst>
          </p:cNvPr>
          <p:cNvGraphicFramePr/>
          <p:nvPr userDrawn="1">
            <p:extLst>
              <p:ext uri="{D42A27DB-BD31-4B8C-83A1-F6EECF244321}">
                <p14:modId xmlns:p14="http://schemas.microsoft.com/office/powerpoint/2010/main" val="3289716958"/>
              </p:ext>
            </p:extLst>
          </p:nvPr>
        </p:nvGraphicFramePr>
        <p:xfrm>
          <a:off x="2418848" y="1569076"/>
          <a:ext cx="7354304" cy="4741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Espace réservé du texte 24">
            <a:extLst>
              <a:ext uri="{FF2B5EF4-FFF2-40B4-BE49-F238E27FC236}">
                <a16:creationId xmlns="" xmlns:a16="http://schemas.microsoft.com/office/drawing/2014/main" id="{3FF72D29-590D-481A-805A-5753CBD1052C}"/>
              </a:ext>
            </a:extLst>
          </p:cNvPr>
          <p:cNvSpPr>
            <a:spLocks noGrp="1"/>
          </p:cNvSpPr>
          <p:nvPr>
            <p:ph type="body" sz="quarter" idx="10" hasCustomPrompt="1"/>
          </p:nvPr>
        </p:nvSpPr>
        <p:spPr>
          <a:xfrm>
            <a:off x="1136724" y="4400375"/>
            <a:ext cx="2143125" cy="398462"/>
          </a:xfrm>
          <a:prstGeom prst="rect">
            <a:avLst/>
          </a:prstGeom>
        </p:spPr>
        <p:txBody>
          <a:bodyPr anchor="ctr"/>
          <a:lstStyle>
            <a:lvl1pPr marL="0" indent="0" algn="r">
              <a:buNone/>
              <a:defRPr sz="1400" b="1">
                <a:solidFill>
                  <a:srgbClr val="29CCD9"/>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27" name="Espace réservé du texte 26">
            <a:extLst>
              <a:ext uri="{FF2B5EF4-FFF2-40B4-BE49-F238E27FC236}">
                <a16:creationId xmlns="" xmlns:a16="http://schemas.microsoft.com/office/drawing/2014/main" id="{06A238CF-EC66-4B9B-AFD6-0C0498F63CD1}"/>
              </a:ext>
            </a:extLst>
          </p:cNvPr>
          <p:cNvSpPr>
            <a:spLocks noGrp="1"/>
          </p:cNvSpPr>
          <p:nvPr>
            <p:ph type="body" sz="quarter" idx="11" hasCustomPrompt="1"/>
          </p:nvPr>
        </p:nvSpPr>
        <p:spPr>
          <a:xfrm>
            <a:off x="8615761" y="2090868"/>
            <a:ext cx="2143125" cy="398462"/>
          </a:xfrm>
          <a:prstGeom prst="rect">
            <a:avLst/>
          </a:prstGeom>
        </p:spPr>
        <p:txBody>
          <a:bodyPr anchor="ctr"/>
          <a:lstStyle>
            <a:lvl1pPr marL="0" indent="0">
              <a:buNone/>
              <a:defRPr sz="1400" b="1">
                <a:solidFill>
                  <a:srgbClr val="29CCD9"/>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29" name="Espace réservé du texte 28">
            <a:extLst>
              <a:ext uri="{FF2B5EF4-FFF2-40B4-BE49-F238E27FC236}">
                <a16:creationId xmlns="" xmlns:a16="http://schemas.microsoft.com/office/drawing/2014/main" id="{FA00D731-C212-4FAE-895F-EF43436D1478}"/>
              </a:ext>
            </a:extLst>
          </p:cNvPr>
          <p:cNvSpPr>
            <a:spLocks noGrp="1"/>
          </p:cNvSpPr>
          <p:nvPr>
            <p:ph type="body" sz="quarter" idx="12" hasCustomPrompt="1"/>
          </p:nvPr>
        </p:nvSpPr>
        <p:spPr>
          <a:xfrm>
            <a:off x="1136723" y="2090868"/>
            <a:ext cx="2143125" cy="398462"/>
          </a:xfrm>
          <a:prstGeom prst="rect">
            <a:avLst/>
          </a:prstGeom>
        </p:spPr>
        <p:txBody>
          <a:bodyPr anchor="ctr"/>
          <a:lstStyle>
            <a:lvl1pPr marL="0" indent="0" algn="r">
              <a:buNone/>
              <a:defRPr sz="1400" b="1">
                <a:solidFill>
                  <a:srgbClr val="10CF9B"/>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31" name="Espace réservé du texte 30">
            <a:extLst>
              <a:ext uri="{FF2B5EF4-FFF2-40B4-BE49-F238E27FC236}">
                <a16:creationId xmlns="" xmlns:a16="http://schemas.microsoft.com/office/drawing/2014/main" id="{109F47C8-C1E7-48B6-9A42-A978ACF82502}"/>
              </a:ext>
            </a:extLst>
          </p:cNvPr>
          <p:cNvSpPr>
            <a:spLocks noGrp="1"/>
          </p:cNvSpPr>
          <p:nvPr>
            <p:ph type="body" sz="quarter" idx="13" hasCustomPrompt="1"/>
          </p:nvPr>
        </p:nvSpPr>
        <p:spPr>
          <a:xfrm>
            <a:off x="8615762" y="4400375"/>
            <a:ext cx="2143125" cy="398462"/>
          </a:xfrm>
          <a:prstGeom prst="rect">
            <a:avLst/>
          </a:prstGeom>
        </p:spPr>
        <p:txBody>
          <a:bodyPr anchor="ctr"/>
          <a:lstStyle>
            <a:lvl1pPr marL="0" indent="0">
              <a:buNone/>
              <a:defRPr sz="1400" b="1">
                <a:solidFill>
                  <a:srgbClr val="A3DE66"/>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33" name="Espace réservé du texte 32">
            <a:extLst>
              <a:ext uri="{FF2B5EF4-FFF2-40B4-BE49-F238E27FC236}">
                <a16:creationId xmlns="" xmlns:a16="http://schemas.microsoft.com/office/drawing/2014/main" id="{F04B7488-89E9-4217-9C39-2023970DBB63}"/>
              </a:ext>
            </a:extLst>
          </p:cNvPr>
          <p:cNvSpPr>
            <a:spLocks noGrp="1"/>
          </p:cNvSpPr>
          <p:nvPr>
            <p:ph type="body" sz="quarter" idx="14" hasCustomPrompt="1"/>
          </p:nvPr>
        </p:nvSpPr>
        <p:spPr>
          <a:xfrm>
            <a:off x="249237" y="2492803"/>
            <a:ext cx="3030537" cy="1036637"/>
          </a:xfrm>
          <a:prstGeom prst="rect">
            <a:avLst/>
          </a:prstGeom>
        </p:spPr>
        <p:txBody>
          <a:bodyPr/>
          <a:lstStyle>
            <a:lvl1pPr marL="0" indent="0" algn="r">
              <a:buNone/>
              <a:defRPr sz="1100">
                <a:solidFill>
                  <a:schemeClr val="tx1">
                    <a:lumMod val="75000"/>
                    <a:lumOff val="25000"/>
                  </a:schemeClr>
                </a:solidFill>
              </a:defRPr>
            </a:lvl1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35" name="Espace réservé du texte 34">
            <a:extLst>
              <a:ext uri="{FF2B5EF4-FFF2-40B4-BE49-F238E27FC236}">
                <a16:creationId xmlns="" xmlns:a16="http://schemas.microsoft.com/office/drawing/2014/main" id="{E927812E-3FF1-4453-A41E-82D2EDA2D300}"/>
              </a:ext>
            </a:extLst>
          </p:cNvPr>
          <p:cNvSpPr>
            <a:spLocks noGrp="1"/>
          </p:cNvSpPr>
          <p:nvPr>
            <p:ph type="body" sz="quarter" idx="15" hasCustomPrompt="1"/>
          </p:nvPr>
        </p:nvSpPr>
        <p:spPr>
          <a:xfrm>
            <a:off x="249237" y="4805485"/>
            <a:ext cx="3030537" cy="1165824"/>
          </a:xfrm>
          <a:prstGeom prst="rect">
            <a:avLst/>
          </a:prstGeom>
        </p:spPr>
        <p:txBody>
          <a:bodyPr/>
          <a:lstStyle>
            <a:lvl1pPr marL="0" indent="0" algn="r">
              <a:buNone/>
              <a:defRPr sz="1100">
                <a:solidFill>
                  <a:schemeClr val="tx1">
                    <a:lumMod val="75000"/>
                    <a:lumOff val="25000"/>
                  </a:schemeClr>
                </a:solidFill>
              </a:defRPr>
            </a:lvl1pPr>
            <a:lvl2pPr marL="457200" indent="0" algn="r">
              <a:buNone/>
              <a:defRPr sz="1100">
                <a:solidFill>
                  <a:schemeClr val="tx1">
                    <a:lumMod val="75000"/>
                    <a:lumOff val="25000"/>
                  </a:schemeClr>
                </a:solidFill>
              </a:defRPr>
            </a:lvl2pPr>
            <a:lvl3pPr marL="914400" indent="0" algn="r">
              <a:buNone/>
              <a:defRPr sz="1100">
                <a:solidFill>
                  <a:schemeClr val="tx1">
                    <a:lumMod val="75000"/>
                    <a:lumOff val="25000"/>
                  </a:schemeClr>
                </a:solidFill>
              </a:defRPr>
            </a:lvl3pPr>
            <a:lvl4pPr marL="1371600" indent="0" algn="r">
              <a:buNone/>
              <a:defRPr sz="1100">
                <a:solidFill>
                  <a:schemeClr val="tx1">
                    <a:lumMod val="75000"/>
                    <a:lumOff val="25000"/>
                  </a:schemeClr>
                </a:solidFill>
              </a:defRPr>
            </a:lvl4pPr>
            <a:lvl5pPr marL="1828800" indent="0" algn="r">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37" name="Espace réservé du texte 36">
            <a:extLst>
              <a:ext uri="{FF2B5EF4-FFF2-40B4-BE49-F238E27FC236}">
                <a16:creationId xmlns="" xmlns:a16="http://schemas.microsoft.com/office/drawing/2014/main" id="{24F5D90A-0D5E-4A67-AFB3-01B2F306AE1C}"/>
              </a:ext>
            </a:extLst>
          </p:cNvPr>
          <p:cNvSpPr>
            <a:spLocks noGrp="1"/>
          </p:cNvSpPr>
          <p:nvPr>
            <p:ph type="body" sz="quarter" idx="16" hasCustomPrompt="1"/>
          </p:nvPr>
        </p:nvSpPr>
        <p:spPr>
          <a:xfrm>
            <a:off x="8615363" y="2489200"/>
            <a:ext cx="3013075" cy="1039813"/>
          </a:xfrm>
          <a:prstGeom prst="rect">
            <a:avLst/>
          </a:prstGeom>
        </p:spPr>
        <p:txBody>
          <a:bodyPr/>
          <a:lstStyle>
            <a:lvl1pPr marL="0" indent="0">
              <a:buNone/>
              <a:defRPr sz="1100">
                <a:solidFill>
                  <a:schemeClr val="tx1">
                    <a:lumMod val="75000"/>
                    <a:lumOff val="25000"/>
                  </a:schemeClr>
                </a:solidFill>
              </a:defRPr>
            </a:lvl1pPr>
            <a:lvl2pPr marL="457200" indent="0">
              <a:buNone/>
              <a:defRPr sz="1100">
                <a:solidFill>
                  <a:schemeClr val="tx1">
                    <a:lumMod val="75000"/>
                    <a:lumOff val="25000"/>
                  </a:schemeClr>
                </a:solidFill>
              </a:defRPr>
            </a:lvl2pPr>
            <a:lvl3pPr marL="914400" indent="0">
              <a:buNone/>
              <a:defRPr sz="1100">
                <a:solidFill>
                  <a:schemeClr val="tx1">
                    <a:lumMod val="75000"/>
                    <a:lumOff val="25000"/>
                  </a:schemeClr>
                </a:solidFill>
              </a:defRPr>
            </a:lvl3pPr>
            <a:lvl4pPr marL="1371600" indent="0">
              <a:buNone/>
              <a:defRPr sz="1100">
                <a:solidFill>
                  <a:schemeClr val="tx1">
                    <a:lumMod val="75000"/>
                    <a:lumOff val="25000"/>
                  </a:schemeClr>
                </a:solidFill>
              </a:defRPr>
            </a:lvl4pPr>
            <a:lvl5pPr marL="1828800" indent="0">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39" name="Espace réservé du texte 38">
            <a:extLst>
              <a:ext uri="{FF2B5EF4-FFF2-40B4-BE49-F238E27FC236}">
                <a16:creationId xmlns="" xmlns:a16="http://schemas.microsoft.com/office/drawing/2014/main" id="{9B25B592-CB61-4E71-AF1A-AC9857904A96}"/>
              </a:ext>
            </a:extLst>
          </p:cNvPr>
          <p:cNvSpPr>
            <a:spLocks noGrp="1"/>
          </p:cNvSpPr>
          <p:nvPr>
            <p:ph type="body" sz="quarter" idx="17" hasCustomPrompt="1"/>
          </p:nvPr>
        </p:nvSpPr>
        <p:spPr>
          <a:xfrm>
            <a:off x="8615363" y="4799013"/>
            <a:ext cx="3030537" cy="1172296"/>
          </a:xfrm>
          <a:prstGeom prst="rect">
            <a:avLst/>
          </a:prstGeom>
        </p:spPr>
        <p:txBody>
          <a:bodyPr/>
          <a:lstStyle>
            <a:lvl1pPr marL="0" indent="0">
              <a:buNone/>
              <a:defRPr sz="1100">
                <a:solidFill>
                  <a:schemeClr val="tx1">
                    <a:lumMod val="75000"/>
                    <a:lumOff val="25000"/>
                  </a:schemeClr>
                </a:solidFill>
              </a:defRPr>
            </a:lvl1pPr>
            <a:lvl2pPr marL="457200" indent="0">
              <a:buNone/>
              <a:defRPr sz="1100">
                <a:solidFill>
                  <a:schemeClr val="tx1">
                    <a:lumMod val="75000"/>
                    <a:lumOff val="25000"/>
                  </a:schemeClr>
                </a:solidFill>
              </a:defRPr>
            </a:lvl2pPr>
            <a:lvl3pPr marL="914400" indent="0">
              <a:buNone/>
              <a:defRPr sz="1100">
                <a:solidFill>
                  <a:schemeClr val="tx1">
                    <a:lumMod val="75000"/>
                    <a:lumOff val="25000"/>
                  </a:schemeClr>
                </a:solidFill>
              </a:defRPr>
            </a:lvl3pPr>
            <a:lvl4pPr marL="1371600" indent="0">
              <a:buNone/>
              <a:defRPr sz="1100">
                <a:solidFill>
                  <a:schemeClr val="tx1">
                    <a:lumMod val="75000"/>
                    <a:lumOff val="25000"/>
                  </a:schemeClr>
                </a:solidFill>
              </a:defRPr>
            </a:lvl4pPr>
            <a:lvl5pPr marL="1828800" indent="0">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41" name="Espace réservé du texte 40">
            <a:extLst>
              <a:ext uri="{FF2B5EF4-FFF2-40B4-BE49-F238E27FC236}">
                <a16:creationId xmlns="" xmlns:a16="http://schemas.microsoft.com/office/drawing/2014/main" id="{611B4C12-2E67-4B56-A2CB-B6E79FBF5CFB}"/>
              </a:ext>
            </a:extLst>
          </p:cNvPr>
          <p:cNvSpPr>
            <a:spLocks noGrp="1"/>
          </p:cNvSpPr>
          <p:nvPr>
            <p:ph type="body" sz="quarter" idx="18" hasCustomPrompt="1"/>
          </p:nvPr>
        </p:nvSpPr>
        <p:spPr>
          <a:xfrm>
            <a:off x="4946650" y="2535668"/>
            <a:ext cx="706438" cy="727075"/>
          </a:xfrm>
          <a:prstGeom prst="rect">
            <a:avLst/>
          </a:prstGeom>
        </p:spPr>
        <p:txBody>
          <a:bodyPr anchor="ctr"/>
          <a:lstStyle>
            <a:lvl1pPr marL="0" indent="0" algn="ctr">
              <a:buNone/>
              <a:defRPr sz="5000">
                <a:solidFill>
                  <a:schemeClr val="bg1"/>
                </a:solidFill>
                <a:latin typeface="+mj-lt"/>
              </a:defRPr>
            </a:lvl1pPr>
            <a:lvl2pPr marL="457200" indent="0" algn="l">
              <a:buNone/>
              <a:defRPr sz="3000">
                <a:solidFill>
                  <a:schemeClr val="bg1"/>
                </a:solidFill>
                <a:latin typeface="+mj-lt"/>
              </a:defRPr>
            </a:lvl2pPr>
            <a:lvl3pPr marL="914400" indent="0" algn="l">
              <a:buNone/>
              <a:defRPr sz="3000">
                <a:solidFill>
                  <a:schemeClr val="bg1"/>
                </a:solidFill>
                <a:latin typeface="+mj-lt"/>
              </a:defRPr>
            </a:lvl3pPr>
            <a:lvl4pPr marL="1371600" indent="0" algn="l">
              <a:buNone/>
              <a:defRPr sz="3000">
                <a:solidFill>
                  <a:schemeClr val="bg1"/>
                </a:solidFill>
                <a:latin typeface="+mj-lt"/>
              </a:defRPr>
            </a:lvl4pPr>
            <a:lvl5pPr marL="1828800" indent="0" algn="l">
              <a:buNone/>
              <a:defRPr sz="3000">
                <a:solidFill>
                  <a:schemeClr val="bg1"/>
                </a:solidFill>
                <a:latin typeface="+mj-lt"/>
              </a:defRPr>
            </a:lvl5pPr>
          </a:lstStyle>
          <a:p>
            <a:pPr lvl="0"/>
            <a:r>
              <a:rPr lang="fr-FR" dirty="0"/>
              <a:t>A</a:t>
            </a:r>
          </a:p>
        </p:txBody>
      </p:sp>
      <p:sp>
        <p:nvSpPr>
          <p:cNvPr id="43" name="Espace réservé du texte 42">
            <a:extLst>
              <a:ext uri="{FF2B5EF4-FFF2-40B4-BE49-F238E27FC236}">
                <a16:creationId xmlns="" xmlns:a16="http://schemas.microsoft.com/office/drawing/2014/main" id="{F23789F1-094E-41D6-9C9D-430B037BA283}"/>
              </a:ext>
            </a:extLst>
          </p:cNvPr>
          <p:cNvSpPr>
            <a:spLocks noGrp="1"/>
          </p:cNvSpPr>
          <p:nvPr>
            <p:ph type="body" sz="quarter" idx="19" hasCustomPrompt="1"/>
          </p:nvPr>
        </p:nvSpPr>
        <p:spPr>
          <a:xfrm>
            <a:off x="6483350" y="253566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b</a:t>
            </a:r>
          </a:p>
        </p:txBody>
      </p:sp>
      <p:sp>
        <p:nvSpPr>
          <p:cNvPr id="45" name="Espace réservé du texte 44">
            <a:extLst>
              <a:ext uri="{FF2B5EF4-FFF2-40B4-BE49-F238E27FC236}">
                <a16:creationId xmlns="" xmlns:a16="http://schemas.microsoft.com/office/drawing/2014/main" id="{38893CEC-9D17-4D3D-9E80-066A70DB68BA}"/>
              </a:ext>
            </a:extLst>
          </p:cNvPr>
          <p:cNvSpPr>
            <a:spLocks noGrp="1"/>
          </p:cNvSpPr>
          <p:nvPr>
            <p:ph type="body" sz="quarter" idx="20" hasCustomPrompt="1"/>
          </p:nvPr>
        </p:nvSpPr>
        <p:spPr>
          <a:xfrm>
            <a:off x="4946650" y="423429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d</a:t>
            </a:r>
          </a:p>
        </p:txBody>
      </p:sp>
      <p:sp>
        <p:nvSpPr>
          <p:cNvPr id="47" name="Espace réservé du texte 46">
            <a:extLst>
              <a:ext uri="{FF2B5EF4-FFF2-40B4-BE49-F238E27FC236}">
                <a16:creationId xmlns="" xmlns:a16="http://schemas.microsoft.com/office/drawing/2014/main" id="{C1E938D8-DBB1-4D2D-83A7-A5BC8637878D}"/>
              </a:ext>
            </a:extLst>
          </p:cNvPr>
          <p:cNvSpPr>
            <a:spLocks noGrp="1"/>
          </p:cNvSpPr>
          <p:nvPr>
            <p:ph type="body" sz="quarter" idx="21" hasCustomPrompt="1"/>
          </p:nvPr>
        </p:nvSpPr>
        <p:spPr>
          <a:xfrm>
            <a:off x="6484034" y="423429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c</a:t>
            </a:r>
          </a:p>
        </p:txBody>
      </p:sp>
      <p:sp>
        <p:nvSpPr>
          <p:cNvPr id="49" name="Espace réservé du texte 48">
            <a:extLst>
              <a:ext uri="{FF2B5EF4-FFF2-40B4-BE49-F238E27FC236}">
                <a16:creationId xmlns="" xmlns:a16="http://schemas.microsoft.com/office/drawing/2014/main" id="{1BF966FE-6759-445C-AB82-28FCE601459A}"/>
              </a:ext>
            </a:extLst>
          </p:cNvPr>
          <p:cNvSpPr>
            <a:spLocks noGrp="1"/>
          </p:cNvSpPr>
          <p:nvPr>
            <p:ph type="body" sz="quarter" idx="22" hasCustomPrompt="1"/>
          </p:nvPr>
        </p:nvSpPr>
        <p:spPr>
          <a:xfrm>
            <a:off x="4267200" y="3262743"/>
            <a:ext cx="1385888" cy="339725"/>
          </a:xfrm>
          <a:prstGeom prst="rect">
            <a:avLst/>
          </a:prstGeom>
        </p:spPr>
        <p:txBody>
          <a:bodyPr/>
          <a:lstStyle>
            <a:lvl1pPr marL="0" indent="0" algn="r">
              <a:lnSpc>
                <a:spcPct val="20000"/>
              </a:lnSpc>
              <a:buNone/>
              <a:defRPr sz="1100">
                <a:solidFill>
                  <a:schemeClr val="bg1"/>
                </a:solidFill>
              </a:defRPr>
            </a:lvl1pPr>
            <a:lvl2pPr marL="457200" indent="0" algn="r">
              <a:buNone/>
              <a:defRPr sz="1100">
                <a:solidFill>
                  <a:schemeClr val="bg1"/>
                </a:solidFill>
              </a:defRPr>
            </a:lvl2pPr>
            <a:lvl3pPr marL="914400" indent="0" algn="r">
              <a:buNone/>
              <a:defRPr sz="1100">
                <a:solidFill>
                  <a:schemeClr val="bg1"/>
                </a:solidFill>
              </a:defRPr>
            </a:lvl3pPr>
            <a:lvl4pPr marL="1371600" indent="0" algn="r">
              <a:buNone/>
              <a:defRPr sz="1100">
                <a:solidFill>
                  <a:schemeClr val="bg1"/>
                </a:solidFill>
              </a:defRPr>
            </a:lvl4pPr>
            <a:lvl5pPr marL="1828800" indent="0" algn="r">
              <a:buNone/>
              <a:defRPr sz="1100">
                <a:solidFill>
                  <a:schemeClr val="bg1"/>
                </a:solidFill>
              </a:defRPr>
            </a:lvl5pPr>
          </a:lstStyle>
          <a:p>
            <a:pPr lvl="0"/>
            <a:r>
              <a:rPr lang="fr-FR" dirty="0"/>
              <a:t>Texte</a:t>
            </a:r>
          </a:p>
        </p:txBody>
      </p:sp>
      <p:sp>
        <p:nvSpPr>
          <p:cNvPr id="51" name="Espace réservé du texte 50">
            <a:extLst>
              <a:ext uri="{FF2B5EF4-FFF2-40B4-BE49-F238E27FC236}">
                <a16:creationId xmlns="" xmlns:a16="http://schemas.microsoft.com/office/drawing/2014/main" id="{E8AE2270-5DD9-46D4-A80B-60BEEF821AF6}"/>
              </a:ext>
            </a:extLst>
          </p:cNvPr>
          <p:cNvSpPr>
            <a:spLocks noGrp="1"/>
          </p:cNvSpPr>
          <p:nvPr>
            <p:ph type="body" sz="quarter" idx="23" hasCustomPrompt="1"/>
          </p:nvPr>
        </p:nvSpPr>
        <p:spPr>
          <a:xfrm>
            <a:off x="6483350" y="3262743"/>
            <a:ext cx="1385888" cy="339725"/>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53" name="Espace réservé du texte 52">
            <a:extLst>
              <a:ext uri="{FF2B5EF4-FFF2-40B4-BE49-F238E27FC236}">
                <a16:creationId xmlns="" xmlns:a16="http://schemas.microsoft.com/office/drawing/2014/main" id="{60B757CB-A7A2-472C-BE55-5211B84F30B2}"/>
              </a:ext>
            </a:extLst>
          </p:cNvPr>
          <p:cNvSpPr>
            <a:spLocks noGrp="1"/>
          </p:cNvSpPr>
          <p:nvPr>
            <p:ph type="body" sz="quarter" idx="24" hasCustomPrompt="1"/>
          </p:nvPr>
        </p:nvSpPr>
        <p:spPr>
          <a:xfrm>
            <a:off x="6483350" y="4961373"/>
            <a:ext cx="1385888" cy="339725"/>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55" name="Espace réservé du texte 54">
            <a:extLst>
              <a:ext uri="{FF2B5EF4-FFF2-40B4-BE49-F238E27FC236}">
                <a16:creationId xmlns="" xmlns:a16="http://schemas.microsoft.com/office/drawing/2014/main" id="{602B6964-51F0-4DFC-B013-F28ACC73EE10}"/>
              </a:ext>
            </a:extLst>
          </p:cNvPr>
          <p:cNvSpPr>
            <a:spLocks noGrp="1"/>
          </p:cNvSpPr>
          <p:nvPr>
            <p:ph type="body" sz="quarter" idx="25" hasCustomPrompt="1"/>
          </p:nvPr>
        </p:nvSpPr>
        <p:spPr>
          <a:xfrm>
            <a:off x="4267200" y="4961373"/>
            <a:ext cx="1385888" cy="339725"/>
          </a:xfrm>
          <a:prstGeom prst="rect">
            <a:avLst/>
          </a:prstGeom>
        </p:spPr>
        <p:txBody>
          <a:bodyPr/>
          <a:lstStyle>
            <a:lvl1pPr marL="0" indent="0" algn="r">
              <a:lnSpc>
                <a:spcPct val="20000"/>
              </a:lnSpc>
              <a:buNone/>
              <a:defRPr sz="1100">
                <a:solidFill>
                  <a:schemeClr val="bg1"/>
                </a:solidFill>
              </a:defRPr>
            </a:lvl1pPr>
            <a:lvl2pPr marL="457200" indent="0" algn="r">
              <a:buNone/>
              <a:defRPr sz="1100">
                <a:solidFill>
                  <a:schemeClr val="bg1"/>
                </a:solidFill>
              </a:defRPr>
            </a:lvl2pPr>
            <a:lvl3pPr marL="914400" indent="0" algn="r">
              <a:buNone/>
              <a:defRPr sz="1100">
                <a:solidFill>
                  <a:schemeClr val="bg1"/>
                </a:solidFill>
              </a:defRPr>
            </a:lvl3pPr>
            <a:lvl4pPr marL="1371600" indent="0" algn="r">
              <a:buNone/>
              <a:defRPr sz="1100">
                <a:solidFill>
                  <a:schemeClr val="bg1"/>
                </a:solidFill>
              </a:defRPr>
            </a:lvl4pPr>
            <a:lvl5pPr marL="1828800" indent="0" algn="r">
              <a:buNone/>
              <a:defRPr sz="1100">
                <a:solidFill>
                  <a:schemeClr val="bg1"/>
                </a:solidFill>
              </a:defRPr>
            </a:lvl5pPr>
          </a:lstStyle>
          <a:p>
            <a:pPr lvl="0"/>
            <a:r>
              <a:rPr lang="fr-FR" dirty="0"/>
              <a:t>Texte</a:t>
            </a:r>
          </a:p>
        </p:txBody>
      </p:sp>
    </p:spTree>
    <p:extLst>
      <p:ext uri="{BB962C8B-B14F-4D97-AF65-F5344CB8AC3E}">
        <p14:creationId xmlns:p14="http://schemas.microsoft.com/office/powerpoint/2010/main" val="26061186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136447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Disposition personnalisée">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42006990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DA86EF7-22DC-4CFF-93E0-FCED3BCD8F31}"/>
              </a:ext>
            </a:extLst>
          </p:cNvPr>
          <p:cNvSpPr>
            <a:spLocks noGrp="1"/>
          </p:cNvSpPr>
          <p:nvPr>
            <p:ph type="title" hasCustomPrompt="1"/>
          </p:nvPr>
        </p:nvSpPr>
        <p:spPr/>
        <p:txBody>
          <a:bodyPr/>
          <a:lstStyle>
            <a:lvl1pPr>
              <a:defRPr/>
            </a:lvl1pPr>
          </a:lstStyle>
          <a:p>
            <a:r>
              <a:rPr lang="fr-FR" dirty="0"/>
              <a:t>sommaire</a:t>
            </a:r>
          </a:p>
        </p:txBody>
      </p:sp>
      <p:sp>
        <p:nvSpPr>
          <p:cNvPr id="9" name="Espace réservé du texte 8">
            <a:extLst>
              <a:ext uri="{FF2B5EF4-FFF2-40B4-BE49-F238E27FC236}">
                <a16:creationId xmlns="" xmlns:a16="http://schemas.microsoft.com/office/drawing/2014/main" id="{0E06C528-5CB9-40E5-97FC-01E281D0115D}"/>
              </a:ext>
            </a:extLst>
          </p:cNvPr>
          <p:cNvSpPr>
            <a:spLocks noGrp="1"/>
          </p:cNvSpPr>
          <p:nvPr>
            <p:ph type="body" sz="quarter" idx="11" hasCustomPrompt="1"/>
          </p:nvPr>
        </p:nvSpPr>
        <p:spPr>
          <a:xfrm>
            <a:off x="2916237" y="2050330"/>
            <a:ext cx="6359525" cy="4032250"/>
          </a:xfrm>
          <a:prstGeom prst="rect">
            <a:avLst/>
          </a:prstGeom>
        </p:spPr>
        <p:txBody>
          <a:bodyPr/>
          <a:lstStyle>
            <a:lvl1pPr marL="342900" indent="-342900" algn="just">
              <a:buClr>
                <a:srgbClr val="29CCD9"/>
              </a:buClr>
              <a:buFont typeface="+mj-lt"/>
              <a:buAutoNum type="arabicPeriod"/>
              <a:defRPr sz="2800">
                <a:latin typeface="+mj-lt"/>
              </a:defRPr>
            </a:lvl1pPr>
          </a:lstStyle>
          <a:p>
            <a:pPr lvl="0"/>
            <a:r>
              <a:rPr lang="fr-FR" dirty="0"/>
              <a:t>Texte</a:t>
            </a:r>
          </a:p>
          <a:p>
            <a:pPr lvl="0"/>
            <a:r>
              <a:rPr lang="fr-FR" dirty="0"/>
              <a:t>Texte</a:t>
            </a:r>
          </a:p>
          <a:p>
            <a:pPr lvl="0"/>
            <a:r>
              <a:rPr lang="fr-FR" dirty="0"/>
              <a:t>Texte</a:t>
            </a:r>
          </a:p>
          <a:p>
            <a:pPr lvl="0"/>
            <a:r>
              <a:rPr lang="fr-FR" dirty="0"/>
              <a:t>texte</a:t>
            </a:r>
          </a:p>
        </p:txBody>
      </p:sp>
      <p:sp>
        <p:nvSpPr>
          <p:cNvPr id="10" name="Picture Placeholder 1">
            <a:extLst>
              <a:ext uri="{FF2B5EF4-FFF2-40B4-BE49-F238E27FC236}">
                <a16:creationId xmlns="" xmlns:a16="http://schemas.microsoft.com/office/drawing/2014/main" id="{AEC5AF2F-FD61-43A0-AE30-8A86263D30E7}"/>
              </a:ext>
            </a:extLst>
          </p:cNvPr>
          <p:cNvSpPr>
            <a:spLocks noGrp="1"/>
          </p:cNvSpPr>
          <p:nvPr>
            <p:ph type="pic" sz="quarter" idx="12"/>
          </p:nvPr>
        </p:nvSpPr>
        <p:spPr>
          <a:xfrm>
            <a:off x="8271164" y="3214255"/>
            <a:ext cx="3241964" cy="3461184"/>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3255125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 xmlns:a16="http://schemas.microsoft.com/office/drawing/2014/main" id="{0A4FC3EC-A5AC-44B1-824B-A791BDCC07BB}"/>
              </a:ext>
            </a:extLst>
          </p:cNvPr>
          <p:cNvSpPr/>
          <p:nvPr userDrawn="1"/>
        </p:nvSpPr>
        <p:spPr>
          <a:xfrm>
            <a:off x="-5" y="1"/>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29152928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DA86EF7-22DC-4CFF-93E0-FCED3BCD8F31}"/>
              </a:ext>
            </a:extLst>
          </p:cNvPr>
          <p:cNvSpPr>
            <a:spLocks noGrp="1"/>
          </p:cNvSpPr>
          <p:nvPr>
            <p:ph type="title" hasCustomPrompt="1"/>
          </p:nvPr>
        </p:nvSpPr>
        <p:spPr/>
        <p:txBody>
          <a:bodyPr/>
          <a:lstStyle>
            <a:lvl1pPr>
              <a:defRPr/>
            </a:lvl1pPr>
          </a:lstStyle>
          <a:p>
            <a:r>
              <a:rPr lang="fr-FR" dirty="0"/>
              <a:t>sommaire</a:t>
            </a:r>
          </a:p>
        </p:txBody>
      </p:sp>
      <p:sp>
        <p:nvSpPr>
          <p:cNvPr id="9" name="Espace réservé du texte 8">
            <a:extLst>
              <a:ext uri="{FF2B5EF4-FFF2-40B4-BE49-F238E27FC236}">
                <a16:creationId xmlns="" xmlns:a16="http://schemas.microsoft.com/office/drawing/2014/main" id="{0E06C528-5CB9-40E5-97FC-01E281D0115D}"/>
              </a:ext>
            </a:extLst>
          </p:cNvPr>
          <p:cNvSpPr>
            <a:spLocks noGrp="1"/>
          </p:cNvSpPr>
          <p:nvPr>
            <p:ph type="body" sz="quarter" idx="11" hasCustomPrompt="1"/>
          </p:nvPr>
        </p:nvSpPr>
        <p:spPr>
          <a:xfrm>
            <a:off x="2916237" y="2050330"/>
            <a:ext cx="6359525" cy="4032250"/>
          </a:xfrm>
          <a:prstGeom prst="rect">
            <a:avLst/>
          </a:prstGeom>
        </p:spPr>
        <p:txBody>
          <a:bodyPr/>
          <a:lstStyle>
            <a:lvl1pPr marL="342900" indent="-342900" algn="just">
              <a:buClr>
                <a:srgbClr val="29CCD9"/>
              </a:buClr>
              <a:buFont typeface="+mj-lt"/>
              <a:buAutoNum type="arabicPeriod"/>
              <a:defRPr sz="2800">
                <a:latin typeface="+mj-lt"/>
              </a:defRPr>
            </a:lvl1pPr>
          </a:lstStyle>
          <a:p>
            <a:pPr lvl="0"/>
            <a:r>
              <a:rPr lang="fr-FR" dirty="0"/>
              <a:t>Texte</a:t>
            </a:r>
          </a:p>
          <a:p>
            <a:pPr lvl="0"/>
            <a:r>
              <a:rPr lang="fr-FR" dirty="0"/>
              <a:t>Texte</a:t>
            </a:r>
          </a:p>
          <a:p>
            <a:pPr lvl="0"/>
            <a:r>
              <a:rPr lang="fr-FR" dirty="0"/>
              <a:t>Texte</a:t>
            </a:r>
          </a:p>
          <a:p>
            <a:pPr lvl="0"/>
            <a:r>
              <a:rPr lang="fr-FR" dirty="0"/>
              <a:t>texte</a:t>
            </a:r>
          </a:p>
        </p:txBody>
      </p:sp>
      <p:sp>
        <p:nvSpPr>
          <p:cNvPr id="10" name="Picture Placeholder 1">
            <a:extLst>
              <a:ext uri="{FF2B5EF4-FFF2-40B4-BE49-F238E27FC236}">
                <a16:creationId xmlns="" xmlns:a16="http://schemas.microsoft.com/office/drawing/2014/main" id="{AEC5AF2F-FD61-43A0-AE30-8A86263D30E7}"/>
              </a:ext>
            </a:extLst>
          </p:cNvPr>
          <p:cNvSpPr>
            <a:spLocks noGrp="1"/>
          </p:cNvSpPr>
          <p:nvPr>
            <p:ph type="pic" sz="quarter" idx="12"/>
          </p:nvPr>
        </p:nvSpPr>
        <p:spPr>
          <a:xfrm>
            <a:off x="8271164" y="3214255"/>
            <a:ext cx="3241964" cy="3461184"/>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29279554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DA86EF7-22DC-4CFF-93E0-FCED3BCD8F31}"/>
              </a:ext>
            </a:extLst>
          </p:cNvPr>
          <p:cNvSpPr>
            <a:spLocks noGrp="1"/>
          </p:cNvSpPr>
          <p:nvPr>
            <p:ph type="title" hasCustomPrompt="1"/>
          </p:nvPr>
        </p:nvSpPr>
        <p:spPr/>
        <p:txBody>
          <a:bodyPr/>
          <a:lstStyle>
            <a:lvl1pPr>
              <a:defRPr/>
            </a:lvl1pPr>
          </a:lstStyle>
          <a:p>
            <a:r>
              <a:rPr lang="fr-FR" dirty="0"/>
              <a:t>sommaire</a:t>
            </a:r>
          </a:p>
        </p:txBody>
      </p:sp>
      <p:sp>
        <p:nvSpPr>
          <p:cNvPr id="9" name="Espace réservé du texte 8">
            <a:extLst>
              <a:ext uri="{FF2B5EF4-FFF2-40B4-BE49-F238E27FC236}">
                <a16:creationId xmlns="" xmlns:a16="http://schemas.microsoft.com/office/drawing/2014/main" id="{0E06C528-5CB9-40E5-97FC-01E281D0115D}"/>
              </a:ext>
            </a:extLst>
          </p:cNvPr>
          <p:cNvSpPr>
            <a:spLocks noGrp="1"/>
          </p:cNvSpPr>
          <p:nvPr>
            <p:ph type="body" sz="quarter" idx="11" hasCustomPrompt="1"/>
          </p:nvPr>
        </p:nvSpPr>
        <p:spPr>
          <a:xfrm>
            <a:off x="2916237" y="2050330"/>
            <a:ext cx="6359525" cy="4032250"/>
          </a:xfrm>
          <a:prstGeom prst="rect">
            <a:avLst/>
          </a:prstGeom>
        </p:spPr>
        <p:txBody>
          <a:bodyPr/>
          <a:lstStyle>
            <a:lvl1pPr marL="342900" indent="-342900" algn="just">
              <a:buClr>
                <a:srgbClr val="29CCD9"/>
              </a:buClr>
              <a:buFont typeface="+mj-lt"/>
              <a:buAutoNum type="arabicPeriod"/>
              <a:defRPr sz="2800">
                <a:latin typeface="+mj-lt"/>
              </a:defRPr>
            </a:lvl1pPr>
          </a:lstStyle>
          <a:p>
            <a:pPr lvl="0"/>
            <a:r>
              <a:rPr lang="fr-FR" dirty="0"/>
              <a:t>Texte</a:t>
            </a:r>
          </a:p>
          <a:p>
            <a:pPr lvl="0"/>
            <a:r>
              <a:rPr lang="fr-FR" dirty="0"/>
              <a:t>Texte</a:t>
            </a:r>
          </a:p>
          <a:p>
            <a:pPr lvl="0"/>
            <a:r>
              <a:rPr lang="fr-FR" dirty="0"/>
              <a:t>Texte</a:t>
            </a:r>
          </a:p>
          <a:p>
            <a:pPr lvl="0"/>
            <a:r>
              <a:rPr lang="fr-FR" dirty="0"/>
              <a:t>texte</a:t>
            </a:r>
          </a:p>
        </p:txBody>
      </p:sp>
      <p:sp>
        <p:nvSpPr>
          <p:cNvPr id="10" name="Picture Placeholder 1">
            <a:extLst>
              <a:ext uri="{FF2B5EF4-FFF2-40B4-BE49-F238E27FC236}">
                <a16:creationId xmlns="" xmlns:a16="http://schemas.microsoft.com/office/drawing/2014/main" id="{AEC5AF2F-FD61-43A0-AE30-8A86263D30E7}"/>
              </a:ext>
            </a:extLst>
          </p:cNvPr>
          <p:cNvSpPr>
            <a:spLocks noGrp="1"/>
          </p:cNvSpPr>
          <p:nvPr>
            <p:ph type="pic" sz="quarter" idx="12"/>
          </p:nvPr>
        </p:nvSpPr>
        <p:spPr>
          <a:xfrm>
            <a:off x="8271164" y="3214255"/>
            <a:ext cx="3241964" cy="3461184"/>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416930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 xmlns:a16="http://schemas.microsoft.com/office/drawing/2014/main" id="{0A4FC3EC-A5AC-44B1-824B-A791BDCC07BB}"/>
              </a:ext>
            </a:extLst>
          </p:cNvPr>
          <p:cNvSpPr/>
          <p:nvPr userDrawn="1"/>
        </p:nvSpPr>
        <p:spPr>
          <a:xfrm>
            <a:off x="-5" y="-5194"/>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153678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3F8DDC6-77E7-4F94-A189-8B03FE98398E}"/>
              </a:ext>
            </a:extLst>
          </p:cNvPr>
          <p:cNvSpPr>
            <a:spLocks noGrp="1"/>
          </p:cNvSpPr>
          <p:nvPr>
            <p:ph type="ctrTitle" hasCustomPrompt="1"/>
          </p:nvPr>
        </p:nvSpPr>
        <p:spPr>
          <a:xfrm>
            <a:off x="0" y="57438"/>
            <a:ext cx="12192000" cy="845127"/>
          </a:xfrm>
        </p:spPr>
        <p:txBody>
          <a:bodyPr anchor="ctr"/>
          <a:lstStyle>
            <a:lvl1pPr algn="ctr">
              <a:defRPr sz="6000"/>
            </a:lvl1pPr>
          </a:lstStyle>
          <a:p>
            <a:r>
              <a:rPr lang="fr-FR" dirty="0"/>
              <a:t>Présentation de l’entreprise</a:t>
            </a:r>
          </a:p>
        </p:txBody>
      </p:sp>
      <p:sp>
        <p:nvSpPr>
          <p:cNvPr id="7" name="Rectangle 6">
            <a:extLst>
              <a:ext uri="{FF2B5EF4-FFF2-40B4-BE49-F238E27FC236}">
                <a16:creationId xmlns="" xmlns:a16="http://schemas.microsoft.com/office/drawing/2014/main" id="{BC613000-3FFB-4028-94B4-3D07F9C58315}"/>
              </a:ext>
            </a:extLst>
          </p:cNvPr>
          <p:cNvSpPr/>
          <p:nvPr userDrawn="1"/>
        </p:nvSpPr>
        <p:spPr>
          <a:xfrm>
            <a:off x="6192982" y="2068979"/>
            <a:ext cx="5638799" cy="3727772"/>
          </a:xfrm>
          <a:prstGeom prst="rect">
            <a:avLst/>
          </a:prstGeom>
          <a:noFill/>
          <a:ln w="38100">
            <a:solidFill>
              <a:srgbClr val="73F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 xmlns:a16="http://schemas.microsoft.com/office/drawing/2014/main" id="{5BC4B80D-CD51-4F12-AB9E-95E018B270E6}"/>
              </a:ext>
            </a:extLst>
          </p:cNvPr>
          <p:cNvSpPr txBox="1"/>
          <p:nvPr userDrawn="1"/>
        </p:nvSpPr>
        <p:spPr>
          <a:xfrm>
            <a:off x="7110504" y="1822756"/>
            <a:ext cx="3845351" cy="492443"/>
          </a:xfrm>
          <a:prstGeom prst="rect">
            <a:avLst/>
          </a:prstGeom>
          <a:solidFill>
            <a:srgbClr val="73F8CF"/>
          </a:solidFill>
        </p:spPr>
        <p:txBody>
          <a:bodyPr wrap="square" lIns="91440" tIns="45720" rIns="91440" bIns="45720" anchor="t">
            <a:spAutoFit/>
          </a:bodyPr>
          <a:lstStyle/>
          <a:p>
            <a:pPr algn="ctr"/>
            <a:r>
              <a:rPr lang="fr-FR" sz="2600" dirty="0">
                <a:latin typeface="Bebas Neue" panose="020B0606020202050201" pitchFamily="34" charset="0"/>
                <a:cs typeface="Calibri" panose="020F0502020204030204" pitchFamily="34" charset="0"/>
              </a:rPr>
              <a:t>Kaizen solutions</a:t>
            </a:r>
          </a:p>
        </p:txBody>
      </p:sp>
      <p:sp>
        <p:nvSpPr>
          <p:cNvPr id="22" name="ZoneTexte 21">
            <a:extLst>
              <a:ext uri="{FF2B5EF4-FFF2-40B4-BE49-F238E27FC236}">
                <a16:creationId xmlns="" xmlns:a16="http://schemas.microsoft.com/office/drawing/2014/main" id="{80439A03-AFAE-4668-86A1-F019F4940AC7}"/>
              </a:ext>
            </a:extLst>
          </p:cNvPr>
          <p:cNvSpPr txBox="1"/>
          <p:nvPr userDrawn="1"/>
        </p:nvSpPr>
        <p:spPr>
          <a:xfrm>
            <a:off x="6482001" y="2692799"/>
            <a:ext cx="5114254" cy="2554545"/>
          </a:xfrm>
          <a:prstGeom prst="rect">
            <a:avLst/>
          </a:prstGeom>
          <a:noFill/>
        </p:spPr>
        <p:txBody>
          <a:bodyPr wrap="square">
            <a:spAutoFit/>
          </a:bodyPr>
          <a:lstStyle/>
          <a:p>
            <a:pPr algn="just"/>
            <a:r>
              <a:rPr lang="fr-FR" sz="1600" dirty="0"/>
              <a:t>De la Start-Up aux grands groupes industriels, KAIZEN Solutions conçoit des solutions logicielles sur mesure pour accompagner les transformations métier des entreprises impactées par les innovations du capteur jusqu’au cloud.</a:t>
            </a:r>
          </a:p>
          <a:p>
            <a:pPr algn="just"/>
            <a:endParaRPr lang="fr-FR" sz="1600" dirty="0"/>
          </a:p>
          <a:p>
            <a:pPr algn="just"/>
            <a:r>
              <a:rPr lang="fr-FR" sz="1600" dirty="0"/>
              <a:t>Véritable partenaire technique de proximité pour ses clients, KAIZEN Solutions est une Entreprise de Services du Numérique, qui tire sa force de la créativité et de l’amélioration continue de ses équipes.</a:t>
            </a:r>
          </a:p>
        </p:txBody>
      </p:sp>
      <p:grpSp>
        <p:nvGrpSpPr>
          <p:cNvPr id="38" name="Groupe 37">
            <a:extLst>
              <a:ext uri="{FF2B5EF4-FFF2-40B4-BE49-F238E27FC236}">
                <a16:creationId xmlns="" xmlns:a16="http://schemas.microsoft.com/office/drawing/2014/main" id="{8DBD7ACE-ECE0-4E5E-BFDF-C40E0D855D3D}"/>
              </a:ext>
            </a:extLst>
          </p:cNvPr>
          <p:cNvGrpSpPr/>
          <p:nvPr userDrawn="1"/>
        </p:nvGrpSpPr>
        <p:grpSpPr>
          <a:xfrm>
            <a:off x="58656" y="2108506"/>
            <a:ext cx="7147098" cy="3710020"/>
            <a:chOff x="-36594" y="1854812"/>
            <a:chExt cx="7147098" cy="3710020"/>
          </a:xfrm>
        </p:grpSpPr>
        <p:grpSp>
          <p:nvGrpSpPr>
            <p:cNvPr id="36" name="Groupe 35">
              <a:extLst>
                <a:ext uri="{FF2B5EF4-FFF2-40B4-BE49-F238E27FC236}">
                  <a16:creationId xmlns="" xmlns:a16="http://schemas.microsoft.com/office/drawing/2014/main" id="{46E0380E-7DC3-462E-A8BA-0A378E94BE29}"/>
                </a:ext>
              </a:extLst>
            </p:cNvPr>
            <p:cNvGrpSpPr/>
            <p:nvPr userDrawn="1"/>
          </p:nvGrpSpPr>
          <p:grpSpPr>
            <a:xfrm>
              <a:off x="-36594" y="1854812"/>
              <a:ext cx="7147098" cy="3710020"/>
              <a:chOff x="134830" y="2096873"/>
              <a:chExt cx="7147098" cy="3710020"/>
            </a:xfrm>
          </p:grpSpPr>
          <p:pic>
            <p:nvPicPr>
              <p:cNvPr id="23" name="Graphique 22" descr="Cible">
                <a:extLst>
                  <a:ext uri="{FF2B5EF4-FFF2-40B4-BE49-F238E27FC236}">
                    <a16:creationId xmlns="" xmlns:a16="http://schemas.microsoft.com/office/drawing/2014/main" id="{1764DE2B-2405-470F-B4E8-AF38D38A61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948460" y="4995213"/>
                <a:ext cx="540000" cy="540000"/>
              </a:xfrm>
              <a:prstGeom prst="rect">
                <a:avLst/>
              </a:prstGeom>
            </p:spPr>
          </p:pic>
          <p:pic>
            <p:nvPicPr>
              <p:cNvPr id="24" name="Image 23">
                <a:extLst>
                  <a:ext uri="{FF2B5EF4-FFF2-40B4-BE49-F238E27FC236}">
                    <a16:creationId xmlns="" xmlns:a16="http://schemas.microsoft.com/office/drawing/2014/main" id="{72374001-3503-42C0-BDAD-0190B6B4231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15869" y="2630093"/>
                <a:ext cx="2756516" cy="2422146"/>
              </a:xfrm>
              <a:prstGeom prst="rect">
                <a:avLst/>
              </a:prstGeom>
            </p:spPr>
          </p:pic>
          <p:sp>
            <p:nvSpPr>
              <p:cNvPr id="25" name="ZoneTexte 24">
                <a:extLst>
                  <a:ext uri="{FF2B5EF4-FFF2-40B4-BE49-F238E27FC236}">
                    <a16:creationId xmlns="" xmlns:a16="http://schemas.microsoft.com/office/drawing/2014/main" id="{DA800892-FE61-4D3E-8C6C-49420B27BF2F}"/>
                  </a:ext>
                </a:extLst>
              </p:cNvPr>
              <p:cNvSpPr txBox="1"/>
              <p:nvPr userDrawn="1"/>
            </p:nvSpPr>
            <p:spPr>
              <a:xfrm>
                <a:off x="3971233" y="2281538"/>
                <a:ext cx="2088232" cy="276999"/>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Création en 2013</a:t>
                </a:r>
              </a:p>
            </p:txBody>
          </p:sp>
          <p:sp>
            <p:nvSpPr>
              <p:cNvPr id="26" name="ZoneTexte 25">
                <a:extLst>
                  <a:ext uri="{FF2B5EF4-FFF2-40B4-BE49-F238E27FC236}">
                    <a16:creationId xmlns="" xmlns:a16="http://schemas.microsoft.com/office/drawing/2014/main" id="{CE413560-8B37-4DC3-981E-AE4E569F26D9}"/>
                  </a:ext>
                </a:extLst>
              </p:cNvPr>
              <p:cNvSpPr txBox="1"/>
              <p:nvPr userDrawn="1"/>
            </p:nvSpPr>
            <p:spPr>
              <a:xfrm>
                <a:off x="3576189" y="5529894"/>
                <a:ext cx="3705739" cy="276999"/>
              </a:xfrm>
              <a:prstGeom prst="rect">
                <a:avLst/>
              </a:prstGeom>
              <a:noFill/>
            </p:spPr>
            <p:txBody>
              <a:bodyPr wrap="square" rtlCol="0">
                <a:spAutoFit/>
              </a:bodyPr>
              <a:lstStyle/>
              <a:p>
                <a:r>
                  <a:rPr lang="fr-FR" sz="1200" dirty="0">
                    <a:latin typeface="+mn-lt"/>
                    <a:cs typeface="Calibri" panose="020F0502020204030204" pitchFamily="34" charset="0"/>
                  </a:rPr>
                  <a:t>14 M€ de CA en 2020</a:t>
                </a:r>
              </a:p>
            </p:txBody>
          </p:sp>
          <p:sp>
            <p:nvSpPr>
              <p:cNvPr id="27" name="ZoneTexte 26">
                <a:extLst>
                  <a:ext uri="{FF2B5EF4-FFF2-40B4-BE49-F238E27FC236}">
                    <a16:creationId xmlns="" xmlns:a16="http://schemas.microsoft.com/office/drawing/2014/main" id="{60A72DEB-0E3C-4E2E-8671-61BBF22C3B47}"/>
                  </a:ext>
                </a:extLst>
              </p:cNvPr>
              <p:cNvSpPr txBox="1"/>
              <p:nvPr userDrawn="1"/>
            </p:nvSpPr>
            <p:spPr>
              <a:xfrm>
                <a:off x="134830" y="3969953"/>
                <a:ext cx="2462666" cy="830997"/>
              </a:xfrm>
              <a:prstGeom prst="rect">
                <a:avLst/>
              </a:prstGeom>
              <a:noFill/>
            </p:spPr>
            <p:txBody>
              <a:bodyPr wrap="square" rtlCol="0">
                <a:spAutoFit/>
              </a:bodyPr>
              <a:lstStyle/>
              <a:p>
                <a:pPr marL="0" indent="0">
                  <a:buFont typeface="Wingdings" panose="05000000000000000000" pitchFamily="2" charset="2"/>
                  <a:buNone/>
                </a:pPr>
                <a:r>
                  <a:rPr lang="fr-FR" sz="1200" dirty="0">
                    <a:latin typeface="+mn-lt"/>
                    <a:cs typeface="Calibri" panose="020F0502020204030204" pitchFamily="34" charset="0"/>
                  </a:rPr>
                  <a:t>Crédit Impôt Recherche</a:t>
                </a:r>
              </a:p>
              <a:p>
                <a:pPr marL="0" indent="0">
                  <a:buFont typeface="Wingdings" panose="05000000000000000000" pitchFamily="2" charset="2"/>
                  <a:buNone/>
                </a:pPr>
                <a:r>
                  <a:rPr lang="fr-FR" sz="1200" dirty="0">
                    <a:latin typeface="+mn-lt"/>
                    <a:cs typeface="Calibri" panose="020F0502020204030204" pitchFamily="34" charset="0"/>
                  </a:rPr>
                  <a:t>Crédit Impôt Innovation</a:t>
                </a:r>
              </a:p>
              <a:p>
                <a:pPr marL="0" indent="0">
                  <a:buFont typeface="Wingdings" panose="05000000000000000000" pitchFamily="2" charset="2"/>
                  <a:buNone/>
                </a:pPr>
                <a:r>
                  <a:rPr lang="fr-FR" sz="1200" dirty="0">
                    <a:latin typeface="+mn-lt"/>
                    <a:cs typeface="Calibri" panose="020F0502020204030204" pitchFamily="34" charset="0"/>
                  </a:rPr>
                  <a:t>Certification MASE</a:t>
                </a:r>
              </a:p>
              <a:p>
                <a:pPr marL="0" indent="0">
                  <a:buFont typeface="Wingdings" panose="05000000000000000000" pitchFamily="2" charset="2"/>
                  <a:buNone/>
                </a:pPr>
                <a:r>
                  <a:rPr lang="fr-FR" sz="1200" dirty="0">
                    <a:latin typeface="+mn-lt"/>
                    <a:cs typeface="Calibri" panose="020F0502020204030204" pitchFamily="34" charset="0"/>
                  </a:rPr>
                  <a:t>Membre de l’AFIS</a:t>
                </a:r>
              </a:p>
            </p:txBody>
          </p:sp>
          <p:sp>
            <p:nvSpPr>
              <p:cNvPr id="28" name="ZoneTexte 27">
                <a:extLst>
                  <a:ext uri="{FF2B5EF4-FFF2-40B4-BE49-F238E27FC236}">
                    <a16:creationId xmlns="" xmlns:a16="http://schemas.microsoft.com/office/drawing/2014/main" id="{0F5E1DD3-72E2-4DE3-AB27-5157778B1EC1}"/>
                  </a:ext>
                </a:extLst>
              </p:cNvPr>
              <p:cNvSpPr txBox="1"/>
              <p:nvPr userDrawn="1"/>
            </p:nvSpPr>
            <p:spPr>
              <a:xfrm>
                <a:off x="838864" y="5515786"/>
                <a:ext cx="2242753" cy="276999"/>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Grenoble, Lyon et Paris</a:t>
                </a:r>
              </a:p>
            </p:txBody>
          </p:sp>
          <p:sp>
            <p:nvSpPr>
              <p:cNvPr id="29" name="ZoneTexte 28">
                <a:extLst>
                  <a:ext uri="{FF2B5EF4-FFF2-40B4-BE49-F238E27FC236}">
                    <a16:creationId xmlns="" xmlns:a16="http://schemas.microsoft.com/office/drawing/2014/main" id="{FBF19BE7-3590-41BC-926B-0E7C105A694B}"/>
                  </a:ext>
                </a:extLst>
              </p:cNvPr>
              <p:cNvSpPr txBox="1"/>
              <p:nvPr userDrawn="1"/>
            </p:nvSpPr>
            <p:spPr>
              <a:xfrm>
                <a:off x="1192976" y="2096873"/>
                <a:ext cx="1286991" cy="646331"/>
              </a:xfrm>
              <a:prstGeom prst="rect">
                <a:avLst/>
              </a:prstGeom>
              <a:noFill/>
            </p:spPr>
            <p:txBody>
              <a:bodyPr wrap="square" rtlCol="0">
                <a:spAutoFit/>
              </a:bodyPr>
              <a:lstStyle/>
              <a:p>
                <a:r>
                  <a:rPr lang="fr-FR" sz="1200" dirty="0">
                    <a:latin typeface="+mn-lt"/>
                    <a:cs typeface="Calibri" panose="020F0502020204030204" pitchFamily="34" charset="0"/>
                  </a:rPr>
                  <a:t>Energie</a:t>
                </a:r>
              </a:p>
              <a:p>
                <a:r>
                  <a:rPr lang="fr-FR" sz="1200" dirty="0">
                    <a:latin typeface="+mn-lt"/>
                    <a:cs typeface="Calibri" panose="020F0502020204030204" pitchFamily="34" charset="0"/>
                  </a:rPr>
                  <a:t>Industrie</a:t>
                </a:r>
              </a:p>
              <a:p>
                <a:r>
                  <a:rPr lang="fr-FR" sz="1200" dirty="0">
                    <a:latin typeface="+mn-lt"/>
                    <a:cs typeface="Calibri" panose="020F0502020204030204" pitchFamily="34" charset="0"/>
                  </a:rPr>
                  <a:t>Services</a:t>
                </a:r>
              </a:p>
            </p:txBody>
          </p:sp>
          <p:pic>
            <p:nvPicPr>
              <p:cNvPr id="30" name="Graphique 29" descr="Marche/Arrêt">
                <a:extLst>
                  <a:ext uri="{FF2B5EF4-FFF2-40B4-BE49-F238E27FC236}">
                    <a16:creationId xmlns="" xmlns:a16="http://schemas.microsoft.com/office/drawing/2014/main" id="{03CBA897-5F56-4A89-885A-EFE68A88126C}"/>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3561278" y="2202293"/>
                <a:ext cx="411359" cy="411359"/>
              </a:xfrm>
              <a:prstGeom prst="rect">
                <a:avLst/>
              </a:prstGeom>
            </p:spPr>
          </p:pic>
          <p:pic>
            <p:nvPicPr>
              <p:cNvPr id="31" name="Graphique 30" descr="Groupe">
                <a:extLst>
                  <a:ext uri="{FF2B5EF4-FFF2-40B4-BE49-F238E27FC236}">
                    <a16:creationId xmlns="" xmlns:a16="http://schemas.microsoft.com/office/drawing/2014/main" id="{2C044425-4B16-4AB4-A4B1-EBE577F7EB2A}"/>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4477426" y="3455017"/>
                <a:ext cx="567115" cy="567115"/>
              </a:xfrm>
              <a:prstGeom prst="rect">
                <a:avLst/>
              </a:prstGeom>
            </p:spPr>
          </p:pic>
          <p:pic>
            <p:nvPicPr>
              <p:cNvPr id="32" name="Graphique 31" descr="Tendance à la hausse">
                <a:extLst>
                  <a:ext uri="{FF2B5EF4-FFF2-40B4-BE49-F238E27FC236}">
                    <a16:creationId xmlns="" xmlns:a16="http://schemas.microsoft.com/office/drawing/2014/main" id="{9EF23C83-AFA9-498F-B8EC-A90E65413698}"/>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3634895" y="4978361"/>
                <a:ext cx="540000" cy="540000"/>
              </a:xfrm>
              <a:prstGeom prst="rect">
                <a:avLst/>
              </a:prstGeom>
            </p:spPr>
          </p:pic>
          <p:pic>
            <p:nvPicPr>
              <p:cNvPr id="33" name="Graphique 32" descr="Outils miniers">
                <a:extLst>
                  <a:ext uri="{FF2B5EF4-FFF2-40B4-BE49-F238E27FC236}">
                    <a16:creationId xmlns="" xmlns:a16="http://schemas.microsoft.com/office/drawing/2014/main" id="{6D9EAC3C-6BF7-480E-9412-3744E1454847}"/>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1940290" y="2166546"/>
                <a:ext cx="482352" cy="482352"/>
              </a:xfrm>
              <a:prstGeom prst="rect">
                <a:avLst/>
              </a:prstGeom>
            </p:spPr>
          </p:pic>
          <p:pic>
            <p:nvPicPr>
              <p:cNvPr id="34" name="Graphique 33" descr="Tête avec engrenages">
                <a:extLst>
                  <a:ext uri="{FF2B5EF4-FFF2-40B4-BE49-F238E27FC236}">
                    <a16:creationId xmlns="" xmlns:a16="http://schemas.microsoft.com/office/drawing/2014/main" id="{A2320EC1-3EF0-4ACD-A346-AB144D04492B}"/>
                  </a:ext>
                </a:extLst>
              </p:cNvPr>
              <p:cNvPicPr>
                <a:picLocks noChangeAspect="1"/>
              </p:cNvPicPr>
              <p:nvPr userDrawn="1"/>
            </p:nvPicPr>
            <p:blipFill>
              <a:blip r:embed="rId13" cstate="screen">
                <a:extLst>
                  <a:ext uri="{28A0092B-C50C-407E-A947-70E740481C1C}">
                    <a14:useLocalDpi xmlns:a14="http://schemas.microsoft.com/office/drawing/2010/main"/>
                  </a:ext>
                  <a:ext uri="{96DAC541-7B7A-43D3-8B79-37D633B846F1}">
                    <asvg:svgBlip xmlns="" xmlns:asvg="http://schemas.microsoft.com/office/drawing/2016/SVG/main" r:embed="rId14"/>
                  </a:ext>
                </a:extLst>
              </a:blip>
              <a:stretch>
                <a:fillRect/>
              </a:stretch>
            </p:blipFill>
            <p:spPr>
              <a:xfrm>
                <a:off x="965391" y="3446296"/>
                <a:ext cx="540000" cy="540000"/>
              </a:xfrm>
              <a:prstGeom prst="rect">
                <a:avLst/>
              </a:prstGeom>
            </p:spPr>
          </p:pic>
          <p:sp>
            <p:nvSpPr>
              <p:cNvPr id="35" name="ZoneTexte 34">
                <a:extLst>
                  <a:ext uri="{FF2B5EF4-FFF2-40B4-BE49-F238E27FC236}">
                    <a16:creationId xmlns="" xmlns:a16="http://schemas.microsoft.com/office/drawing/2014/main" id="{594228AB-C635-44A8-A8C8-039FC5E0D7C4}"/>
                  </a:ext>
                </a:extLst>
              </p:cNvPr>
              <p:cNvSpPr txBox="1"/>
              <p:nvPr userDrawn="1"/>
            </p:nvSpPr>
            <p:spPr>
              <a:xfrm>
                <a:off x="1601689" y="3425668"/>
                <a:ext cx="2779439" cy="830997"/>
              </a:xfrm>
              <a:prstGeom prst="rect">
                <a:avLst/>
              </a:prstGeom>
              <a:noFill/>
            </p:spPr>
            <p:txBody>
              <a:bodyPr wrap="square" rtlCol="0">
                <a:spAutoFit/>
              </a:bodyPr>
              <a:lstStyle/>
              <a:p>
                <a:pPr algn="ctr"/>
                <a:r>
                  <a:rPr lang="fr-FR" sz="2400" b="1" dirty="0" err="1">
                    <a:latin typeface="+mj-lt"/>
                  </a:rPr>
                  <a:t>QUELqUES</a:t>
                </a:r>
                <a:r>
                  <a:rPr lang="fr-FR" sz="2400" b="1" dirty="0">
                    <a:latin typeface="+mj-lt"/>
                  </a:rPr>
                  <a:t> </a:t>
                </a:r>
              </a:p>
              <a:p>
                <a:pPr algn="ctr"/>
                <a:r>
                  <a:rPr lang="fr-FR" sz="2400" b="1" dirty="0">
                    <a:latin typeface="+mj-lt"/>
                  </a:rPr>
                  <a:t>CHIFFRES</a:t>
                </a:r>
              </a:p>
            </p:txBody>
          </p:sp>
        </p:grpSp>
        <p:sp>
          <p:nvSpPr>
            <p:cNvPr id="37" name="ZoneTexte 36">
              <a:extLst>
                <a:ext uri="{FF2B5EF4-FFF2-40B4-BE49-F238E27FC236}">
                  <a16:creationId xmlns="" xmlns:a16="http://schemas.microsoft.com/office/drawing/2014/main" id="{A4D024A1-17F3-4668-8A28-CC2FD0201567}"/>
                </a:ext>
              </a:extLst>
            </p:cNvPr>
            <p:cNvSpPr txBox="1"/>
            <p:nvPr userDrawn="1"/>
          </p:nvSpPr>
          <p:spPr>
            <a:xfrm>
              <a:off x="4114891" y="3719893"/>
              <a:ext cx="1602469" cy="461665"/>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200 collaborateurs</a:t>
              </a:r>
            </a:p>
            <a:p>
              <a:r>
                <a:rPr lang="fr-FR" sz="1200" b="0" dirty="0">
                  <a:solidFill>
                    <a:schemeClr val="tx1"/>
                  </a:solidFill>
                  <a:latin typeface="+mn-lt"/>
                  <a:cs typeface="Calibri" panose="020F0502020204030204" pitchFamily="34" charset="0"/>
                </a:rPr>
                <a:t>3 fondateurs gérants</a:t>
              </a:r>
            </a:p>
          </p:txBody>
        </p:sp>
      </p:grpSp>
    </p:spTree>
    <p:extLst>
      <p:ext uri="{BB962C8B-B14F-4D97-AF65-F5344CB8AC3E}">
        <p14:creationId xmlns:p14="http://schemas.microsoft.com/office/powerpoint/2010/main" val="397987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6AE33CF-E293-4095-88C7-B05B0E01321F}"/>
              </a:ext>
            </a:extLst>
          </p:cNvPr>
          <p:cNvSpPr>
            <a:spLocks noGrp="1"/>
          </p:cNvSpPr>
          <p:nvPr>
            <p:ph type="title" hasCustomPrompt="1"/>
          </p:nvPr>
        </p:nvSpPr>
        <p:spPr/>
        <p:txBody>
          <a:bodyPr/>
          <a:lstStyle>
            <a:lvl1pPr>
              <a:defRPr/>
            </a:lvl1pPr>
          </a:lstStyle>
          <a:p>
            <a:r>
              <a:rPr lang="fr-FR" dirty="0"/>
              <a:t>Présentation de l’entreprise</a:t>
            </a:r>
          </a:p>
        </p:txBody>
      </p:sp>
      <p:pic>
        <p:nvPicPr>
          <p:cNvPr id="8" name="Image 7">
            <a:extLst>
              <a:ext uri="{FF2B5EF4-FFF2-40B4-BE49-F238E27FC236}">
                <a16:creationId xmlns="" xmlns:a16="http://schemas.microsoft.com/office/drawing/2014/main" id="{26B62265-8FB4-453A-B246-BC0A791F7B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7907" y="1703093"/>
            <a:ext cx="4320225" cy="3829777"/>
          </a:xfrm>
          <a:prstGeom prst="rect">
            <a:avLst/>
          </a:prstGeom>
        </p:spPr>
      </p:pic>
      <p:sp>
        <p:nvSpPr>
          <p:cNvPr id="9" name="ZoneTexte 8">
            <a:extLst>
              <a:ext uri="{FF2B5EF4-FFF2-40B4-BE49-F238E27FC236}">
                <a16:creationId xmlns="" xmlns:a16="http://schemas.microsoft.com/office/drawing/2014/main" id="{239B2F74-E7D3-4B0A-A4DA-70AEC7796679}"/>
              </a:ext>
            </a:extLst>
          </p:cNvPr>
          <p:cNvSpPr txBox="1"/>
          <p:nvPr userDrawn="1"/>
        </p:nvSpPr>
        <p:spPr>
          <a:xfrm>
            <a:off x="7604332" y="2500833"/>
            <a:ext cx="3107185" cy="3323987"/>
          </a:xfrm>
          <a:prstGeom prst="rect">
            <a:avLst/>
          </a:prstGeom>
          <a:noFill/>
        </p:spPr>
        <p:txBody>
          <a:bodyPr wrap="square" rtlCol="0">
            <a:spAutoFit/>
          </a:bodyPr>
          <a:lstStyle/>
          <a:p>
            <a:pPr algn="ctr"/>
            <a:r>
              <a:rPr lang="fr-FR" sz="2400" dirty="0">
                <a:solidFill>
                  <a:schemeClr val="tx1"/>
                </a:solidFill>
                <a:latin typeface="+mj-lt"/>
                <a:ea typeface="Arial" charset="0"/>
                <a:cs typeface="Arial" charset="0"/>
              </a:rPr>
              <a:t>Grâce à une approche verticale du métier,</a:t>
            </a:r>
          </a:p>
          <a:p>
            <a:pPr algn="ctr"/>
            <a:r>
              <a:rPr lang="fr-FR" sz="2400" dirty="0">
                <a:solidFill>
                  <a:schemeClr val="tx1"/>
                </a:solidFill>
                <a:latin typeface="+mj-lt"/>
                <a:ea typeface="Arial" charset="0"/>
                <a:cs typeface="Arial" charset="0"/>
              </a:rPr>
              <a:t>nous intervenons sur toutes les couches applicatives (</a:t>
            </a:r>
            <a:r>
              <a:rPr lang="fr-FR" sz="2400" b="1" dirty="0">
                <a:solidFill>
                  <a:schemeClr val="tx1"/>
                </a:solidFill>
                <a:latin typeface="+mj-lt"/>
                <a:ea typeface="Arial" charset="0"/>
                <a:cs typeface="Arial" charset="0"/>
              </a:rPr>
              <a:t>du capteur jusqu’au Cloud</a:t>
            </a:r>
            <a:r>
              <a:rPr lang="fr-FR" sz="2400" dirty="0">
                <a:solidFill>
                  <a:schemeClr val="tx1"/>
                </a:solidFill>
                <a:latin typeface="+mj-lt"/>
                <a:ea typeface="Arial" charset="0"/>
                <a:cs typeface="Arial" charset="0"/>
              </a:rPr>
              <a:t>) </a:t>
            </a:r>
          </a:p>
          <a:p>
            <a:pPr algn="ctr"/>
            <a:r>
              <a:rPr lang="fr-FR" sz="2400" dirty="0">
                <a:solidFill>
                  <a:schemeClr val="tx1"/>
                </a:solidFill>
                <a:latin typeface="+mj-lt"/>
                <a:ea typeface="Arial" charset="0"/>
                <a:cs typeface="Arial" charset="0"/>
              </a:rPr>
              <a:t>avec une vision </a:t>
            </a:r>
            <a:r>
              <a:rPr lang="fr-FR" sz="2400" b="1" dirty="0">
                <a:solidFill>
                  <a:schemeClr val="tx1"/>
                </a:solidFill>
                <a:latin typeface="+mj-lt"/>
                <a:ea typeface="Arial" charset="0"/>
                <a:cs typeface="Arial" charset="0"/>
              </a:rPr>
              <a:t>ingénierie système.</a:t>
            </a:r>
            <a:endParaRPr lang="fr-FR" sz="2400" dirty="0">
              <a:solidFill>
                <a:schemeClr val="tx1"/>
              </a:solidFill>
              <a:latin typeface="+mj-lt"/>
              <a:ea typeface="Arial" charset="0"/>
              <a:cs typeface="Arial" charset="0"/>
            </a:endParaRPr>
          </a:p>
          <a:p>
            <a:pPr algn="just"/>
            <a:endParaRPr lang="fr-FR" dirty="0">
              <a:solidFill>
                <a:schemeClr val="tx1"/>
              </a:solidFill>
            </a:endParaRPr>
          </a:p>
        </p:txBody>
      </p:sp>
      <p:grpSp>
        <p:nvGrpSpPr>
          <p:cNvPr id="19" name="Groupe 18">
            <a:extLst>
              <a:ext uri="{FF2B5EF4-FFF2-40B4-BE49-F238E27FC236}">
                <a16:creationId xmlns="" xmlns:a16="http://schemas.microsoft.com/office/drawing/2014/main" id="{2FB1958D-C411-4F5C-83F2-DEB8ECC04511}"/>
              </a:ext>
            </a:extLst>
          </p:cNvPr>
          <p:cNvGrpSpPr/>
          <p:nvPr userDrawn="1"/>
        </p:nvGrpSpPr>
        <p:grpSpPr>
          <a:xfrm>
            <a:off x="5569809" y="1583182"/>
            <a:ext cx="338755" cy="4418309"/>
            <a:chOff x="6120380" y="1583182"/>
            <a:chExt cx="338755" cy="4418309"/>
          </a:xfrm>
        </p:grpSpPr>
        <p:cxnSp>
          <p:nvCxnSpPr>
            <p:cNvPr id="7" name="Connecteur droit 6">
              <a:extLst>
                <a:ext uri="{FF2B5EF4-FFF2-40B4-BE49-F238E27FC236}">
                  <a16:creationId xmlns="" xmlns:a16="http://schemas.microsoft.com/office/drawing/2014/main" id="{09F8C6A6-711C-4BE1-9024-E02C5C8F889B}"/>
                </a:ext>
              </a:extLst>
            </p:cNvPr>
            <p:cNvCxnSpPr>
              <a:cxnSpLocks/>
              <a:stCxn id="15" idx="2"/>
            </p:cNvCxnSpPr>
            <p:nvPr userDrawn="1"/>
          </p:nvCxnSpPr>
          <p:spPr>
            <a:xfrm>
              <a:off x="6291830" y="1583182"/>
              <a:ext cx="0" cy="4418309"/>
            </a:xfrm>
            <a:prstGeom prst="line">
              <a:avLst/>
            </a:prstGeom>
            <a:ln>
              <a:gradFill>
                <a:gsLst>
                  <a:gs pos="0">
                    <a:srgbClr val="29CCD9"/>
                  </a:gs>
                  <a:gs pos="100000">
                    <a:srgbClr val="7AD98C"/>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riangle isocèle 9">
              <a:extLst>
                <a:ext uri="{FF2B5EF4-FFF2-40B4-BE49-F238E27FC236}">
                  <a16:creationId xmlns="" xmlns:a16="http://schemas.microsoft.com/office/drawing/2014/main" id="{6F7B3812-A51E-4F92-B305-BFF83AA86C27}"/>
                </a:ext>
              </a:extLst>
            </p:cNvPr>
            <p:cNvSpPr/>
            <p:nvPr userDrawn="1"/>
          </p:nvSpPr>
          <p:spPr>
            <a:xfrm>
              <a:off x="6121549" y="5237096"/>
              <a:ext cx="337167" cy="295774"/>
            </a:xfrm>
            <a:prstGeom prst="triangle">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1" name="Triangle isocèle 10">
              <a:extLst>
                <a:ext uri="{FF2B5EF4-FFF2-40B4-BE49-F238E27FC236}">
                  <a16:creationId xmlns="" xmlns:a16="http://schemas.microsoft.com/office/drawing/2014/main" id="{B69B87C4-0104-4075-9E6F-B99D3BD9D0F9}"/>
                </a:ext>
              </a:extLst>
            </p:cNvPr>
            <p:cNvSpPr/>
            <p:nvPr userDrawn="1"/>
          </p:nvSpPr>
          <p:spPr>
            <a:xfrm>
              <a:off x="6120380" y="4380402"/>
              <a:ext cx="337167" cy="295774"/>
            </a:xfrm>
            <a:prstGeom prst="triangle">
              <a:avLst/>
            </a:prstGeom>
            <a:solidFill>
              <a:srgbClr val="52D4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Triangle isocèle 11">
              <a:extLst>
                <a:ext uri="{FF2B5EF4-FFF2-40B4-BE49-F238E27FC236}">
                  <a16:creationId xmlns="" xmlns:a16="http://schemas.microsoft.com/office/drawing/2014/main" id="{D77C1987-9829-4691-8762-A7EC05C6FBF8}"/>
                </a:ext>
              </a:extLst>
            </p:cNvPr>
            <p:cNvSpPr/>
            <p:nvPr userDrawn="1"/>
          </p:nvSpPr>
          <p:spPr>
            <a:xfrm>
              <a:off x="6120380" y="3523708"/>
              <a:ext cx="337167" cy="295774"/>
            </a:xfrm>
            <a:prstGeom prst="triangle">
              <a:avLst/>
            </a:prstGeom>
            <a:solidFill>
              <a:srgbClr val="00C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Triangle isocèle 12">
              <a:extLst>
                <a:ext uri="{FF2B5EF4-FFF2-40B4-BE49-F238E27FC236}">
                  <a16:creationId xmlns="" xmlns:a16="http://schemas.microsoft.com/office/drawing/2014/main" id="{FC278535-294E-4FCC-900B-C843A312E7A0}"/>
                </a:ext>
              </a:extLst>
            </p:cNvPr>
            <p:cNvSpPr/>
            <p:nvPr userDrawn="1"/>
          </p:nvSpPr>
          <p:spPr>
            <a:xfrm>
              <a:off x="6121968" y="2702562"/>
              <a:ext cx="337167" cy="295774"/>
            </a:xfrm>
            <a:prstGeom prst="triangle">
              <a:avLst/>
            </a:prstGeom>
            <a:solidFill>
              <a:srgbClr val="3CBE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riangle isocèle 13">
              <a:extLst>
                <a:ext uri="{FF2B5EF4-FFF2-40B4-BE49-F238E27FC236}">
                  <a16:creationId xmlns="" xmlns:a16="http://schemas.microsoft.com/office/drawing/2014/main" id="{47093FF9-D960-4F23-AC0E-1D58D8EFC773}"/>
                </a:ext>
              </a:extLst>
            </p:cNvPr>
            <p:cNvSpPr/>
            <p:nvPr userDrawn="1"/>
          </p:nvSpPr>
          <p:spPr>
            <a:xfrm>
              <a:off x="6120380" y="1881416"/>
              <a:ext cx="337167" cy="295774"/>
            </a:xfrm>
            <a:prstGeom prst="triangle">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grpSp>
      <p:sp>
        <p:nvSpPr>
          <p:cNvPr id="15" name="ZoneTexte 14">
            <a:extLst>
              <a:ext uri="{FF2B5EF4-FFF2-40B4-BE49-F238E27FC236}">
                <a16:creationId xmlns="" xmlns:a16="http://schemas.microsoft.com/office/drawing/2014/main" id="{51F46881-D976-46B4-AB37-50F20D8E9DAF}"/>
              </a:ext>
            </a:extLst>
          </p:cNvPr>
          <p:cNvSpPr txBox="1"/>
          <p:nvPr userDrawn="1"/>
        </p:nvSpPr>
        <p:spPr>
          <a:xfrm>
            <a:off x="4698132" y="1121517"/>
            <a:ext cx="2086253" cy="461665"/>
          </a:xfrm>
          <a:prstGeom prst="rect">
            <a:avLst/>
          </a:prstGeom>
          <a:noFill/>
        </p:spPr>
        <p:txBody>
          <a:bodyPr wrap="square" rtlCol="0">
            <a:spAutoFit/>
          </a:bodyPr>
          <a:lstStyle/>
          <a:p>
            <a:pPr algn="ctr"/>
            <a:r>
              <a:rPr lang="fr-FR" sz="2400" dirty="0">
                <a:latin typeface="+mj-lt"/>
              </a:rPr>
              <a:t>c l o u d</a:t>
            </a:r>
          </a:p>
        </p:txBody>
      </p:sp>
      <p:sp>
        <p:nvSpPr>
          <p:cNvPr id="16" name="ZoneTexte 15">
            <a:extLst>
              <a:ext uri="{FF2B5EF4-FFF2-40B4-BE49-F238E27FC236}">
                <a16:creationId xmlns="" xmlns:a16="http://schemas.microsoft.com/office/drawing/2014/main" id="{B9DB280A-D4A2-4B97-9D98-18F08505993D}"/>
              </a:ext>
            </a:extLst>
          </p:cNvPr>
          <p:cNvSpPr txBox="1"/>
          <p:nvPr userDrawn="1"/>
        </p:nvSpPr>
        <p:spPr>
          <a:xfrm>
            <a:off x="4698132" y="6144006"/>
            <a:ext cx="2086253" cy="461665"/>
          </a:xfrm>
          <a:prstGeom prst="rect">
            <a:avLst/>
          </a:prstGeom>
          <a:noFill/>
        </p:spPr>
        <p:txBody>
          <a:bodyPr wrap="square" rtlCol="0">
            <a:spAutoFit/>
          </a:bodyPr>
          <a:lstStyle/>
          <a:p>
            <a:pPr algn="ctr"/>
            <a:r>
              <a:rPr lang="fr-FR" sz="2400" dirty="0">
                <a:latin typeface="+mj-lt"/>
              </a:rPr>
              <a:t>C a p t e u r</a:t>
            </a:r>
          </a:p>
        </p:txBody>
      </p:sp>
      <p:sp>
        <p:nvSpPr>
          <p:cNvPr id="17" name="Rectangle 16">
            <a:extLst>
              <a:ext uri="{FF2B5EF4-FFF2-40B4-BE49-F238E27FC236}">
                <a16:creationId xmlns="" xmlns:a16="http://schemas.microsoft.com/office/drawing/2014/main" id="{E5916AAA-4EB3-499A-969F-5AD00BD6DDEB}"/>
              </a:ext>
            </a:extLst>
          </p:cNvPr>
          <p:cNvSpPr/>
          <p:nvPr userDrawn="1"/>
        </p:nvSpPr>
        <p:spPr>
          <a:xfrm>
            <a:off x="6967791" y="2084862"/>
            <a:ext cx="4352195" cy="3727772"/>
          </a:xfrm>
          <a:prstGeom prst="rect">
            <a:avLst/>
          </a:prstGeom>
          <a:noFill/>
          <a:ln w="38100">
            <a:solidFill>
              <a:srgbClr val="73F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 xmlns:a16="http://schemas.microsoft.com/office/drawing/2014/main" id="{7E96CDD4-0250-4BA4-A004-687B9FD9D8C8}"/>
              </a:ext>
            </a:extLst>
          </p:cNvPr>
          <p:cNvSpPr txBox="1"/>
          <p:nvPr userDrawn="1"/>
        </p:nvSpPr>
        <p:spPr>
          <a:xfrm>
            <a:off x="7221212" y="1798964"/>
            <a:ext cx="3845351" cy="492443"/>
          </a:xfrm>
          <a:prstGeom prst="rect">
            <a:avLst/>
          </a:prstGeom>
          <a:solidFill>
            <a:srgbClr val="73F8CF"/>
          </a:solidFill>
        </p:spPr>
        <p:txBody>
          <a:bodyPr wrap="square" lIns="91440" tIns="45720" rIns="91440" bIns="45720" anchor="t">
            <a:spAutoFit/>
          </a:bodyPr>
          <a:lstStyle/>
          <a:p>
            <a:pPr algn="ctr"/>
            <a:r>
              <a:rPr lang="fr-FR" sz="2600" dirty="0">
                <a:latin typeface="Bebas Neue" panose="020B0606020202050201" pitchFamily="34" charset="0"/>
                <a:cs typeface="Calibri" panose="020F0502020204030204" pitchFamily="34" charset="0"/>
              </a:rPr>
              <a:t>Kaizen solutions</a:t>
            </a:r>
          </a:p>
        </p:txBody>
      </p:sp>
    </p:spTree>
    <p:extLst>
      <p:ext uri="{BB962C8B-B14F-4D97-AF65-F5344CB8AC3E}">
        <p14:creationId xmlns:p14="http://schemas.microsoft.com/office/powerpoint/2010/main" val="322245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7F0F64F-ECBB-4649-B8BC-7E69E982185E}"/>
              </a:ext>
            </a:extLst>
          </p:cNvPr>
          <p:cNvSpPr>
            <a:spLocks noGrp="1"/>
          </p:cNvSpPr>
          <p:nvPr>
            <p:ph type="title" hasCustomPrompt="1"/>
          </p:nvPr>
        </p:nvSpPr>
        <p:spPr/>
        <p:txBody>
          <a:bodyPr/>
          <a:lstStyle>
            <a:lvl1pPr>
              <a:defRPr/>
            </a:lvl1pPr>
          </a:lstStyle>
          <a:p>
            <a:r>
              <a:rPr lang="fr-FR" dirty="0"/>
              <a:t>Les agences kaizen</a:t>
            </a:r>
          </a:p>
        </p:txBody>
      </p:sp>
      <p:pic>
        <p:nvPicPr>
          <p:cNvPr id="3" name="Image 2" descr="Une image contenant carte&#10;&#10;Description générée automatiquement">
            <a:extLst>
              <a:ext uri="{FF2B5EF4-FFF2-40B4-BE49-F238E27FC236}">
                <a16:creationId xmlns="" xmlns:a16="http://schemas.microsoft.com/office/drawing/2014/main" id="{FE981795-28A9-4D86-958D-C4FE8D1F9A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10682" y="2044847"/>
            <a:ext cx="4832416" cy="4630592"/>
          </a:xfrm>
          <a:prstGeom prst="rect">
            <a:avLst/>
          </a:prstGeom>
        </p:spPr>
      </p:pic>
      <p:sp>
        <p:nvSpPr>
          <p:cNvPr id="4" name="ZoneTexte 3">
            <a:extLst>
              <a:ext uri="{FF2B5EF4-FFF2-40B4-BE49-F238E27FC236}">
                <a16:creationId xmlns="" xmlns:a16="http://schemas.microsoft.com/office/drawing/2014/main" id="{0385B698-F37E-4BAE-B43B-FACDB5530468}"/>
              </a:ext>
            </a:extLst>
          </p:cNvPr>
          <p:cNvSpPr txBox="1"/>
          <p:nvPr userDrawn="1"/>
        </p:nvSpPr>
        <p:spPr>
          <a:xfrm>
            <a:off x="6821394" y="4080782"/>
            <a:ext cx="633156" cy="307777"/>
          </a:xfrm>
          <a:prstGeom prst="rect">
            <a:avLst/>
          </a:prstGeom>
          <a:noFill/>
        </p:spPr>
        <p:txBody>
          <a:bodyPr wrap="square">
            <a:spAutoFit/>
          </a:bodyPr>
          <a:lstStyle/>
          <a:p>
            <a:pPr algn="ctr"/>
            <a:r>
              <a:rPr lang="fr-FR" sz="1400" dirty="0" err="1">
                <a:solidFill>
                  <a:srgbClr val="3EE5A1"/>
                </a:solidFill>
                <a:latin typeface="Bebas Neue" panose="020B0606020202050201" pitchFamily="34" charset="0"/>
              </a:rPr>
              <a:t>lyon</a:t>
            </a:r>
            <a:endParaRPr lang="fr-FR" sz="1400" dirty="0">
              <a:solidFill>
                <a:srgbClr val="3EE5A1"/>
              </a:solidFill>
            </a:endParaRPr>
          </a:p>
        </p:txBody>
      </p:sp>
      <p:grpSp>
        <p:nvGrpSpPr>
          <p:cNvPr id="5" name="Groupe 4">
            <a:extLst>
              <a:ext uri="{FF2B5EF4-FFF2-40B4-BE49-F238E27FC236}">
                <a16:creationId xmlns="" xmlns:a16="http://schemas.microsoft.com/office/drawing/2014/main" id="{98EDAF25-0389-4BD2-ABA2-8C97E596F07D}"/>
              </a:ext>
            </a:extLst>
          </p:cNvPr>
          <p:cNvGrpSpPr/>
          <p:nvPr userDrawn="1"/>
        </p:nvGrpSpPr>
        <p:grpSpPr>
          <a:xfrm>
            <a:off x="2729955" y="1652564"/>
            <a:ext cx="8804158" cy="4169306"/>
            <a:chOff x="2729955" y="1181131"/>
            <a:chExt cx="8804158" cy="4169306"/>
          </a:xfrm>
        </p:grpSpPr>
        <p:cxnSp>
          <p:nvCxnSpPr>
            <p:cNvPr id="7" name="Connecteur droit 6">
              <a:extLst>
                <a:ext uri="{FF2B5EF4-FFF2-40B4-BE49-F238E27FC236}">
                  <a16:creationId xmlns="" xmlns:a16="http://schemas.microsoft.com/office/drawing/2014/main" id="{CCB11103-3558-4E83-9218-8898EA74F4C0}"/>
                </a:ext>
              </a:extLst>
            </p:cNvPr>
            <p:cNvCxnSpPr>
              <a:cxnSpLocks/>
            </p:cNvCxnSpPr>
            <p:nvPr/>
          </p:nvCxnSpPr>
          <p:spPr>
            <a:xfrm>
              <a:off x="4957061" y="1607192"/>
              <a:ext cx="1222864" cy="713672"/>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 xmlns:a16="http://schemas.microsoft.com/office/drawing/2014/main" id="{AD4A0FA0-20CC-413F-8CB5-4AE3CBEE0ECD}"/>
                </a:ext>
              </a:extLst>
            </p:cNvPr>
            <p:cNvCxnSpPr>
              <a:cxnSpLocks/>
            </p:cNvCxnSpPr>
            <p:nvPr/>
          </p:nvCxnSpPr>
          <p:spPr>
            <a:xfrm flipH="1">
              <a:off x="7366518" y="2757079"/>
              <a:ext cx="1600705" cy="886594"/>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 xmlns:a16="http://schemas.microsoft.com/office/drawing/2014/main" id="{AFE8675F-BE21-47EE-BCDF-AFCB54018CAE}"/>
                </a:ext>
              </a:extLst>
            </p:cNvPr>
            <p:cNvCxnSpPr>
              <a:cxnSpLocks/>
            </p:cNvCxnSpPr>
            <p:nvPr/>
          </p:nvCxnSpPr>
          <p:spPr>
            <a:xfrm flipH="1" flipV="1">
              <a:off x="8023213" y="3917126"/>
              <a:ext cx="1444638" cy="767380"/>
            </a:xfrm>
            <a:prstGeom prst="line">
              <a:avLst/>
            </a:prstGeom>
            <a:ln>
              <a:solidFill>
                <a:srgbClr val="00CBFF"/>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 xmlns:a16="http://schemas.microsoft.com/office/drawing/2014/main" id="{77AF558A-1E1F-4877-8F37-66B234D97082}"/>
                </a:ext>
              </a:extLst>
            </p:cNvPr>
            <p:cNvSpPr txBox="1"/>
            <p:nvPr/>
          </p:nvSpPr>
          <p:spPr>
            <a:xfrm>
              <a:off x="2729955" y="1181131"/>
              <a:ext cx="2578692" cy="1015663"/>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Paris</a:t>
              </a:r>
            </a:p>
            <a:p>
              <a:pPr algn="ctr"/>
              <a:r>
                <a:rPr lang="fr-FR" sz="1400" dirty="0">
                  <a:solidFill>
                    <a:schemeClr val="tx1"/>
                  </a:solidFill>
                </a:rPr>
                <a:t>Tour de l’Horloge</a:t>
              </a:r>
            </a:p>
            <a:p>
              <a:pPr algn="ctr"/>
              <a:r>
                <a:rPr lang="fr-FR" sz="1400" dirty="0">
                  <a:solidFill>
                    <a:schemeClr val="tx1"/>
                  </a:solidFill>
                </a:rPr>
                <a:t>4, place Louis Armand</a:t>
              </a:r>
            </a:p>
            <a:p>
              <a:pPr algn="ctr"/>
              <a:r>
                <a:rPr lang="fr-FR" sz="1400" dirty="0">
                  <a:solidFill>
                    <a:schemeClr val="tx1"/>
                  </a:solidFill>
                </a:rPr>
                <a:t>75012 Paris</a:t>
              </a:r>
            </a:p>
          </p:txBody>
        </p:sp>
        <p:sp>
          <p:nvSpPr>
            <p:cNvPr id="13" name="ZoneTexte 12">
              <a:extLst>
                <a:ext uri="{FF2B5EF4-FFF2-40B4-BE49-F238E27FC236}">
                  <a16:creationId xmlns="" xmlns:a16="http://schemas.microsoft.com/office/drawing/2014/main" id="{B1309A5D-05D7-4445-9389-0D2D32EDE8C6}"/>
                </a:ext>
              </a:extLst>
            </p:cNvPr>
            <p:cNvSpPr txBox="1"/>
            <p:nvPr/>
          </p:nvSpPr>
          <p:spPr>
            <a:xfrm>
              <a:off x="9033509" y="4119331"/>
              <a:ext cx="2500604" cy="1231106"/>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Grenoble</a:t>
              </a:r>
            </a:p>
            <a:p>
              <a:pPr algn="ctr"/>
              <a:r>
                <a:rPr lang="fr-FR" sz="1400" b="1" dirty="0">
                  <a:solidFill>
                    <a:schemeClr val="tx1"/>
                  </a:solidFill>
                </a:rPr>
                <a:t>Agence – KZS </a:t>
              </a:r>
              <a:r>
                <a:rPr lang="fr-FR" sz="1400" b="1" dirty="0" err="1">
                  <a:solidFill>
                    <a:schemeClr val="tx1"/>
                  </a:solidFill>
                </a:rPr>
                <a:t>Lab</a:t>
              </a:r>
              <a:endParaRPr lang="fr-FR" sz="1400" b="1" dirty="0">
                <a:solidFill>
                  <a:schemeClr val="tx1"/>
                </a:solidFill>
              </a:endParaRPr>
            </a:p>
            <a:p>
              <a:pPr algn="ctr"/>
              <a:r>
                <a:rPr lang="fr-FR" sz="1400" b="1" dirty="0">
                  <a:solidFill>
                    <a:schemeClr val="tx1"/>
                  </a:solidFill>
                </a:rPr>
                <a:t>Et Siège Social</a:t>
              </a:r>
            </a:p>
            <a:p>
              <a:pPr algn="ctr"/>
              <a:r>
                <a:rPr lang="fr-FR" sz="1400" dirty="0">
                  <a:solidFill>
                    <a:schemeClr val="tx1"/>
                  </a:solidFill>
                </a:rPr>
                <a:t>26 avenue Jean </a:t>
              </a:r>
              <a:r>
                <a:rPr lang="fr-FR" sz="1400" dirty="0" err="1">
                  <a:solidFill>
                    <a:schemeClr val="tx1"/>
                  </a:solidFill>
                </a:rPr>
                <a:t>Kuntzmann</a:t>
              </a:r>
              <a:endParaRPr lang="fr-FR" sz="1400" dirty="0">
                <a:solidFill>
                  <a:schemeClr val="tx1"/>
                </a:solidFill>
              </a:endParaRPr>
            </a:p>
            <a:p>
              <a:pPr algn="ctr"/>
              <a:r>
                <a:rPr lang="fr-FR" sz="1400" dirty="0">
                  <a:solidFill>
                    <a:schemeClr val="tx1"/>
                  </a:solidFill>
                </a:rPr>
                <a:t>38330 Montbonnot</a:t>
              </a:r>
            </a:p>
          </p:txBody>
        </p:sp>
        <p:pic>
          <p:nvPicPr>
            <p:cNvPr id="17" name="Image 16">
              <a:extLst>
                <a:ext uri="{FF2B5EF4-FFF2-40B4-BE49-F238E27FC236}">
                  <a16:creationId xmlns="" xmlns:a16="http://schemas.microsoft.com/office/drawing/2014/main" id="{C0473827-AF31-4271-9795-C1DE5FB04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9368" y="4027727"/>
              <a:ext cx="536923" cy="714799"/>
            </a:xfrm>
            <a:prstGeom prst="rect">
              <a:avLst/>
            </a:prstGeom>
          </p:spPr>
        </p:pic>
        <p:pic>
          <p:nvPicPr>
            <p:cNvPr id="18" name="Image 17">
              <a:extLst>
                <a:ext uri="{FF2B5EF4-FFF2-40B4-BE49-F238E27FC236}">
                  <a16:creationId xmlns="" xmlns:a16="http://schemas.microsoft.com/office/drawing/2014/main" id="{7E8558E9-141E-4ADC-BD1E-6F34803C6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8123" y="2517579"/>
              <a:ext cx="362588" cy="481795"/>
            </a:xfrm>
            <a:prstGeom prst="rect">
              <a:avLst/>
            </a:prstGeom>
          </p:spPr>
        </p:pic>
        <p:pic>
          <p:nvPicPr>
            <p:cNvPr id="20" name="Image 19">
              <a:extLst>
                <a:ext uri="{FF2B5EF4-FFF2-40B4-BE49-F238E27FC236}">
                  <a16:creationId xmlns="" xmlns:a16="http://schemas.microsoft.com/office/drawing/2014/main" id="{E31D3524-2F37-4A2B-A2AE-7B1DF31156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6678" y="3990238"/>
              <a:ext cx="362588" cy="481795"/>
            </a:xfrm>
            <a:prstGeom prst="rect">
              <a:avLst/>
            </a:prstGeom>
          </p:spPr>
        </p:pic>
        <p:sp>
          <p:nvSpPr>
            <p:cNvPr id="24" name="ZoneTexte 23">
              <a:extLst>
                <a:ext uri="{FF2B5EF4-FFF2-40B4-BE49-F238E27FC236}">
                  <a16:creationId xmlns="" xmlns:a16="http://schemas.microsoft.com/office/drawing/2014/main" id="{E65B0D5B-C1A8-4B29-A7E4-A8F417E7FD18}"/>
                </a:ext>
              </a:extLst>
            </p:cNvPr>
            <p:cNvSpPr txBox="1"/>
            <p:nvPr userDrawn="1"/>
          </p:nvSpPr>
          <p:spPr>
            <a:xfrm>
              <a:off x="5821148" y="2239121"/>
              <a:ext cx="1296537" cy="307777"/>
            </a:xfrm>
            <a:prstGeom prst="rect">
              <a:avLst/>
            </a:prstGeom>
            <a:noFill/>
          </p:spPr>
          <p:txBody>
            <a:bodyPr wrap="square">
              <a:spAutoFit/>
            </a:bodyPr>
            <a:lstStyle/>
            <a:p>
              <a:pPr algn="ctr"/>
              <a:r>
                <a:rPr lang="fr-FR" sz="1400" dirty="0">
                  <a:solidFill>
                    <a:srgbClr val="3EE5A1"/>
                  </a:solidFill>
                  <a:latin typeface="Bebas Neue" panose="020B0606020202050201" pitchFamily="34" charset="0"/>
                </a:rPr>
                <a:t>Paris </a:t>
              </a:r>
              <a:endParaRPr lang="fr-FR" sz="1400" dirty="0">
                <a:solidFill>
                  <a:srgbClr val="3EE5A1"/>
                </a:solidFill>
              </a:endParaRPr>
            </a:p>
          </p:txBody>
        </p:sp>
        <p:sp>
          <p:nvSpPr>
            <p:cNvPr id="26" name="ZoneTexte 25">
              <a:extLst>
                <a:ext uri="{FF2B5EF4-FFF2-40B4-BE49-F238E27FC236}">
                  <a16:creationId xmlns="" xmlns:a16="http://schemas.microsoft.com/office/drawing/2014/main" id="{F71853EE-0AF5-4CAC-A377-68F5C089CC6B}"/>
                </a:ext>
              </a:extLst>
            </p:cNvPr>
            <p:cNvSpPr txBox="1"/>
            <p:nvPr/>
          </p:nvSpPr>
          <p:spPr>
            <a:xfrm>
              <a:off x="6957555" y="3730065"/>
              <a:ext cx="1296537" cy="307777"/>
            </a:xfrm>
            <a:prstGeom prst="rect">
              <a:avLst/>
            </a:prstGeom>
            <a:noFill/>
          </p:spPr>
          <p:txBody>
            <a:bodyPr wrap="square">
              <a:spAutoFit/>
            </a:bodyPr>
            <a:lstStyle/>
            <a:p>
              <a:pPr algn="ctr"/>
              <a:r>
                <a:rPr lang="fr-FR" sz="1400" dirty="0" err="1">
                  <a:solidFill>
                    <a:srgbClr val="29CCD9"/>
                  </a:solidFill>
                  <a:latin typeface="Bebas Neue" panose="020B0606020202050201" pitchFamily="34" charset="0"/>
                </a:rPr>
                <a:t>grenoble</a:t>
              </a:r>
              <a:endParaRPr lang="fr-FR" sz="1400" dirty="0">
                <a:solidFill>
                  <a:srgbClr val="29CCD9"/>
                </a:solidFill>
              </a:endParaRPr>
            </a:p>
          </p:txBody>
        </p:sp>
      </p:grpSp>
      <p:sp>
        <p:nvSpPr>
          <p:cNvPr id="29" name="ZoneTexte 28">
            <a:extLst>
              <a:ext uri="{FF2B5EF4-FFF2-40B4-BE49-F238E27FC236}">
                <a16:creationId xmlns="" xmlns:a16="http://schemas.microsoft.com/office/drawing/2014/main" id="{F85BAA33-66D3-4CF4-AF1C-65EF78F45C8A}"/>
              </a:ext>
            </a:extLst>
          </p:cNvPr>
          <p:cNvSpPr txBox="1"/>
          <p:nvPr userDrawn="1"/>
        </p:nvSpPr>
        <p:spPr>
          <a:xfrm>
            <a:off x="8551296" y="2550706"/>
            <a:ext cx="2500604" cy="800219"/>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a:t>
            </a:r>
            <a:r>
              <a:rPr lang="fr-FR" dirty="0" err="1">
                <a:solidFill>
                  <a:schemeClr val="tx1"/>
                </a:solidFill>
                <a:latin typeface="Bebas Neue" panose="020B0606020202050201" pitchFamily="34" charset="0"/>
              </a:rPr>
              <a:t>lyon</a:t>
            </a:r>
            <a:endParaRPr lang="fr-FR" dirty="0">
              <a:solidFill>
                <a:schemeClr val="tx1"/>
              </a:solidFill>
              <a:latin typeface="Bebas Neue" panose="020B0606020202050201" pitchFamily="34" charset="0"/>
            </a:endParaRPr>
          </a:p>
          <a:p>
            <a:pPr algn="ctr"/>
            <a:r>
              <a:rPr lang="fr-FR" sz="1400" dirty="0">
                <a:solidFill>
                  <a:schemeClr val="tx1"/>
                </a:solidFill>
              </a:rPr>
              <a:t>27 rue Maurice Flandrin</a:t>
            </a:r>
          </a:p>
          <a:p>
            <a:pPr algn="ctr"/>
            <a:r>
              <a:rPr lang="fr-FR" sz="1400" dirty="0">
                <a:solidFill>
                  <a:schemeClr val="tx1"/>
                </a:solidFill>
              </a:rPr>
              <a:t>69003 Lyon</a:t>
            </a:r>
          </a:p>
        </p:txBody>
      </p:sp>
    </p:spTree>
    <p:extLst>
      <p:ext uri="{BB962C8B-B14F-4D97-AF65-F5344CB8AC3E}">
        <p14:creationId xmlns:p14="http://schemas.microsoft.com/office/powerpoint/2010/main" val="141777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218EC8BF-CC60-4594-B210-C00B9B44EF7A}"/>
              </a:ext>
            </a:extLst>
          </p:cNvPr>
          <p:cNvSpPr/>
          <p:nvPr userDrawn="1"/>
        </p:nvSpPr>
        <p:spPr>
          <a:xfrm>
            <a:off x="6424110" y="1464494"/>
            <a:ext cx="5633815" cy="679761"/>
          </a:xfrm>
          <a:prstGeom prst="rect">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 xmlns:a16="http://schemas.microsoft.com/office/drawing/2014/main" id="{0A1ED9A6-B729-4582-9C11-C72BED0927E0}"/>
              </a:ext>
            </a:extLst>
          </p:cNvPr>
          <p:cNvSpPr/>
          <p:nvPr userDrawn="1"/>
        </p:nvSpPr>
        <p:spPr>
          <a:xfrm>
            <a:off x="94185" y="1464495"/>
            <a:ext cx="5633815" cy="679761"/>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 xmlns:a16="http://schemas.microsoft.com/office/drawing/2014/main" id="{FBD2A5BD-457E-4E56-82D3-0EE37AF60F4C}"/>
              </a:ext>
            </a:extLst>
          </p:cNvPr>
          <p:cNvSpPr>
            <a:spLocks noGrp="1"/>
          </p:cNvSpPr>
          <p:nvPr>
            <p:ph type="title" hasCustomPrompt="1"/>
          </p:nvPr>
        </p:nvSpPr>
        <p:spPr/>
        <p:txBody>
          <a:bodyPr/>
          <a:lstStyle>
            <a:lvl1pPr>
              <a:defRPr/>
            </a:lvl1pPr>
          </a:lstStyle>
          <a:p>
            <a:r>
              <a:rPr lang="fr-FR" dirty="0"/>
              <a:t>Notre positionnement</a:t>
            </a:r>
          </a:p>
        </p:txBody>
      </p:sp>
      <p:sp>
        <p:nvSpPr>
          <p:cNvPr id="3" name="ZoneTexte 2">
            <a:extLst>
              <a:ext uri="{FF2B5EF4-FFF2-40B4-BE49-F238E27FC236}">
                <a16:creationId xmlns="" xmlns:a16="http://schemas.microsoft.com/office/drawing/2014/main" id="{B305A807-F363-476D-9547-0B28D70928D8}"/>
              </a:ext>
            </a:extLst>
          </p:cNvPr>
          <p:cNvSpPr txBox="1"/>
          <p:nvPr userDrawn="1"/>
        </p:nvSpPr>
        <p:spPr>
          <a:xfrm>
            <a:off x="6624668" y="2428467"/>
            <a:ext cx="5184577" cy="3754874"/>
          </a:xfrm>
          <a:prstGeom prst="rect">
            <a:avLst/>
          </a:prstGeom>
          <a:noFill/>
          <a:ln>
            <a:noFill/>
          </a:ln>
        </p:spPr>
        <p:txBody>
          <a:bodyPr wrap="square" lIns="72000" rIns="72000" rtlCol="0">
            <a:spAutoFit/>
          </a:bodyPr>
          <a:lstStyle/>
          <a:p>
            <a:pPr marL="285750" indent="-285750" algn="just">
              <a:buClr>
                <a:srgbClr val="7AD98C"/>
              </a:buClr>
              <a:buFont typeface="Wingdings" panose="05000000000000000000" pitchFamily="2" charset="2"/>
              <a:buChar char="l"/>
            </a:pPr>
            <a:r>
              <a:rPr lang="fr-FR" sz="1400" dirty="0"/>
              <a:t>Nous avons fait le pari d’être un </a:t>
            </a:r>
            <a:r>
              <a:rPr lang="fr-FR" sz="1400" b="1" dirty="0"/>
              <a:t>spécialiste de proximité</a:t>
            </a:r>
            <a:r>
              <a:rPr lang="fr-FR" sz="1400" dirty="0"/>
              <a:t>, conjuguant </a:t>
            </a:r>
            <a:r>
              <a:rPr lang="fr-FR" sz="1400" b="1" dirty="0"/>
              <a:t>expertise</a:t>
            </a:r>
            <a:r>
              <a:rPr lang="fr-FR" sz="1400" dirty="0"/>
              <a:t>, </a:t>
            </a:r>
            <a:r>
              <a:rPr lang="fr-FR" sz="1400" b="1" dirty="0"/>
              <a:t>réactivité</a:t>
            </a:r>
            <a:r>
              <a:rPr lang="fr-FR" sz="1400" dirty="0"/>
              <a:t> et </a:t>
            </a:r>
            <a:r>
              <a:rPr lang="fr-FR" sz="1400" b="1" dirty="0"/>
              <a:t>compétitivité.</a:t>
            </a:r>
          </a:p>
          <a:p>
            <a:pPr marL="285750" indent="-285750" algn="just">
              <a:buClr>
                <a:srgbClr val="7AD98C"/>
              </a:buClr>
              <a:buFont typeface="Wingdings" panose="05000000000000000000" pitchFamily="2" charset="2"/>
              <a:buChar char="l"/>
            </a:pPr>
            <a:endParaRPr lang="fr-FR" sz="1400" b="1" dirty="0"/>
          </a:p>
          <a:p>
            <a:pPr marL="285750" indent="-285750" algn="just">
              <a:buClr>
                <a:srgbClr val="7AD98C"/>
              </a:buClr>
              <a:buFont typeface="Wingdings" panose="05000000000000000000" pitchFamily="2" charset="2"/>
              <a:buChar char="l"/>
            </a:pPr>
            <a:r>
              <a:rPr lang="fr-FR" sz="1400" dirty="0"/>
              <a:t>Partenaire « boîte blanche » (par opposition à boîte noire), notre </a:t>
            </a:r>
            <a:r>
              <a:rPr lang="fr-FR" sz="1400" b="1" dirty="0"/>
              <a:t>indépendance</a:t>
            </a:r>
            <a:r>
              <a:rPr lang="fr-FR" sz="1400" dirty="0"/>
              <a:t> nous permet de servir l’intérêt de nos clients sans parti pris.</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accompagnons nos clients sur leurs </a:t>
            </a:r>
            <a:r>
              <a:rPr lang="fr-FR" sz="1400" b="1" dirty="0"/>
              <a:t>systèmes d’informations critiques </a:t>
            </a:r>
            <a:r>
              <a:rPr lang="fr-FR" sz="1400" dirty="0"/>
              <a:t>et sur leurs </a:t>
            </a:r>
            <a:r>
              <a:rPr lang="fr-FR" sz="1400" b="1" dirty="0"/>
              <a:t>projets complexes </a:t>
            </a:r>
            <a:r>
              <a:rPr lang="fr-FR" sz="1400" dirty="0"/>
              <a:t>à fort enjeux économiques, techniques et humain.</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t>
            </a:r>
            <a:r>
              <a:rPr lang="fr-FR" sz="1400" b="1" dirty="0"/>
              <a:t>investissons</a:t>
            </a:r>
            <a:r>
              <a:rPr lang="fr-FR" sz="1400" dirty="0"/>
              <a:t> dans une activité de R&amp;D appliquée menée par notre équipe dédiée « </a:t>
            </a:r>
            <a:r>
              <a:rPr lang="fr-FR" sz="1400" b="1" dirty="0"/>
              <a:t>KZS </a:t>
            </a:r>
            <a:r>
              <a:rPr lang="fr-FR" sz="1400" b="1" dirty="0" err="1"/>
              <a:t>Lab</a:t>
            </a:r>
            <a:r>
              <a:rPr lang="fr-FR" sz="1400" dirty="0"/>
              <a:t> », au service de nos clients</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t>
            </a:r>
            <a:r>
              <a:rPr lang="fr-FR" sz="1400" b="1" dirty="0"/>
              <a:t>accélérons</a:t>
            </a:r>
            <a:r>
              <a:rPr lang="fr-FR" sz="1400" dirty="0"/>
              <a:t> les projets à forte criticité grâce au « </a:t>
            </a:r>
            <a:r>
              <a:rPr lang="fr-FR" sz="1400" b="1" dirty="0"/>
              <a:t>KZS SCALE-UP CENTER</a:t>
            </a:r>
            <a:r>
              <a:rPr lang="fr-FR" sz="1400" dirty="0"/>
              <a:t> »</a:t>
            </a:r>
          </a:p>
        </p:txBody>
      </p:sp>
      <p:sp>
        <p:nvSpPr>
          <p:cNvPr id="4" name="ZoneTexte 3">
            <a:extLst>
              <a:ext uri="{FF2B5EF4-FFF2-40B4-BE49-F238E27FC236}">
                <a16:creationId xmlns="" xmlns:a16="http://schemas.microsoft.com/office/drawing/2014/main" id="{ED037EEF-2C1A-4E0A-8CD4-F43D747834B7}"/>
              </a:ext>
            </a:extLst>
          </p:cNvPr>
          <p:cNvSpPr txBox="1"/>
          <p:nvPr userDrawn="1"/>
        </p:nvSpPr>
        <p:spPr>
          <a:xfrm>
            <a:off x="261892" y="1536684"/>
            <a:ext cx="5200446" cy="646331"/>
          </a:xfrm>
          <a:prstGeom prst="rect">
            <a:avLst/>
          </a:prstGeom>
          <a:noFill/>
        </p:spPr>
        <p:txBody>
          <a:bodyPr wrap="square" rtlCol="0">
            <a:spAutoFit/>
          </a:bodyPr>
          <a:lstStyle/>
          <a:p>
            <a:pPr algn="ctr"/>
            <a:r>
              <a:rPr lang="fr-FR" sz="3600" b="0" dirty="0">
                <a:solidFill>
                  <a:schemeClr val="bg1"/>
                </a:solidFill>
                <a:latin typeface="+mj-lt"/>
              </a:rPr>
              <a:t>NOS MÉTIERS</a:t>
            </a:r>
          </a:p>
        </p:txBody>
      </p:sp>
      <p:sp>
        <p:nvSpPr>
          <p:cNvPr id="5" name="ZoneTexte 4">
            <a:extLst>
              <a:ext uri="{FF2B5EF4-FFF2-40B4-BE49-F238E27FC236}">
                <a16:creationId xmlns="" xmlns:a16="http://schemas.microsoft.com/office/drawing/2014/main" id="{F9571187-C2FE-49EF-887A-5CD09F79FE17}"/>
              </a:ext>
            </a:extLst>
          </p:cNvPr>
          <p:cNvSpPr txBox="1"/>
          <p:nvPr userDrawn="1"/>
        </p:nvSpPr>
        <p:spPr>
          <a:xfrm>
            <a:off x="6464002" y="1536684"/>
            <a:ext cx="5593923" cy="646331"/>
          </a:xfrm>
          <a:prstGeom prst="rect">
            <a:avLst/>
          </a:prstGeom>
          <a:noFill/>
        </p:spPr>
        <p:txBody>
          <a:bodyPr wrap="square" rtlCol="0">
            <a:spAutoFit/>
          </a:bodyPr>
          <a:lstStyle/>
          <a:p>
            <a:pPr algn="ctr"/>
            <a:r>
              <a:rPr lang="fr-FR" sz="3600" b="0" dirty="0">
                <a:solidFill>
                  <a:schemeClr val="bg1"/>
                </a:solidFill>
                <a:latin typeface="+mj-lt"/>
              </a:rPr>
              <a:t>NOTRE STRATÉGIE</a:t>
            </a:r>
          </a:p>
        </p:txBody>
      </p:sp>
      <p:grpSp>
        <p:nvGrpSpPr>
          <p:cNvPr id="6" name="Groupe 5">
            <a:extLst>
              <a:ext uri="{FF2B5EF4-FFF2-40B4-BE49-F238E27FC236}">
                <a16:creationId xmlns="" xmlns:a16="http://schemas.microsoft.com/office/drawing/2014/main" id="{D057FC01-ADE7-4A66-997D-D1D175D0FF43}"/>
              </a:ext>
            </a:extLst>
          </p:cNvPr>
          <p:cNvGrpSpPr/>
          <p:nvPr userDrawn="1"/>
        </p:nvGrpSpPr>
        <p:grpSpPr>
          <a:xfrm>
            <a:off x="-197989" y="2370054"/>
            <a:ext cx="6093697" cy="3529592"/>
            <a:chOff x="3310200" y="1757517"/>
            <a:chExt cx="5571601" cy="3342961"/>
          </a:xfrm>
        </p:grpSpPr>
        <p:sp>
          <p:nvSpPr>
            <p:cNvPr id="7" name="Ellipse 6">
              <a:extLst>
                <a:ext uri="{FF2B5EF4-FFF2-40B4-BE49-F238E27FC236}">
                  <a16:creationId xmlns="" xmlns:a16="http://schemas.microsoft.com/office/drawing/2014/main" id="{6B844C26-81A8-4EE8-B52F-93EE733545FC}"/>
                </a:ext>
              </a:extLst>
            </p:cNvPr>
            <p:cNvSpPr/>
            <p:nvPr/>
          </p:nvSpPr>
          <p:spPr>
            <a:xfrm>
              <a:off x="5133099" y="2391943"/>
              <a:ext cx="1925801" cy="2074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 xmlns:a16="http://schemas.microsoft.com/office/drawing/2014/main" id="{8A1F465E-029F-4AFC-AAA6-6E6E70CB1D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10200" y="1757517"/>
              <a:ext cx="5571601" cy="3342961"/>
            </a:xfrm>
            <a:prstGeom prst="rect">
              <a:avLst/>
            </a:prstGeom>
          </p:spPr>
        </p:pic>
        <p:sp>
          <p:nvSpPr>
            <p:cNvPr id="9" name="ZoneTexte 8">
              <a:extLst>
                <a:ext uri="{FF2B5EF4-FFF2-40B4-BE49-F238E27FC236}">
                  <a16:creationId xmlns="" xmlns:a16="http://schemas.microsoft.com/office/drawing/2014/main" id="{58B08F2C-119F-4BA3-8383-8F1CC7DCE758}"/>
                </a:ext>
              </a:extLst>
            </p:cNvPr>
            <p:cNvSpPr txBox="1"/>
            <p:nvPr/>
          </p:nvSpPr>
          <p:spPr>
            <a:xfrm>
              <a:off x="3587941" y="1817258"/>
              <a:ext cx="607346" cy="276999"/>
            </a:xfrm>
            <a:prstGeom prst="rect">
              <a:avLst/>
            </a:prstGeom>
            <a:noFill/>
          </p:spPr>
          <p:txBody>
            <a:bodyPr wrap="none" rtlCol="0">
              <a:spAutoFit/>
            </a:bodyPr>
            <a:lstStyle/>
            <a:p>
              <a:r>
                <a:rPr lang="fr-FR" sz="1200" b="1" dirty="0"/>
                <a:t>AMOA</a:t>
              </a:r>
            </a:p>
          </p:txBody>
        </p:sp>
        <p:sp>
          <p:nvSpPr>
            <p:cNvPr id="10" name="ZoneTexte 9">
              <a:extLst>
                <a:ext uri="{FF2B5EF4-FFF2-40B4-BE49-F238E27FC236}">
                  <a16:creationId xmlns="" xmlns:a16="http://schemas.microsoft.com/office/drawing/2014/main" id="{F1A437E0-1A3E-40A2-8D90-5BAA30D564EB}"/>
                </a:ext>
              </a:extLst>
            </p:cNvPr>
            <p:cNvSpPr txBox="1"/>
            <p:nvPr/>
          </p:nvSpPr>
          <p:spPr>
            <a:xfrm>
              <a:off x="3587941" y="2089840"/>
              <a:ext cx="591829" cy="276999"/>
            </a:xfrm>
            <a:prstGeom prst="rect">
              <a:avLst/>
            </a:prstGeom>
            <a:noFill/>
          </p:spPr>
          <p:txBody>
            <a:bodyPr wrap="none" rtlCol="0">
              <a:spAutoFit/>
            </a:bodyPr>
            <a:lstStyle/>
            <a:p>
              <a:r>
                <a:rPr lang="fr-FR" sz="1200" b="1"/>
                <a:t>AMOE</a:t>
              </a:r>
            </a:p>
          </p:txBody>
        </p:sp>
        <p:sp>
          <p:nvSpPr>
            <p:cNvPr id="11" name="ZoneTexte 10">
              <a:extLst>
                <a:ext uri="{FF2B5EF4-FFF2-40B4-BE49-F238E27FC236}">
                  <a16:creationId xmlns="" xmlns:a16="http://schemas.microsoft.com/office/drawing/2014/main" id="{F760A9F7-0548-4CA9-B181-E3225FC94840}"/>
                </a:ext>
              </a:extLst>
            </p:cNvPr>
            <p:cNvSpPr txBox="1"/>
            <p:nvPr/>
          </p:nvSpPr>
          <p:spPr>
            <a:xfrm>
              <a:off x="3587939" y="2358005"/>
              <a:ext cx="2755509" cy="276999"/>
            </a:xfrm>
            <a:prstGeom prst="rect">
              <a:avLst/>
            </a:prstGeom>
            <a:noFill/>
          </p:spPr>
          <p:txBody>
            <a:bodyPr wrap="square" rtlCol="0">
              <a:spAutoFit/>
            </a:bodyPr>
            <a:lstStyle/>
            <a:p>
              <a:r>
                <a:rPr lang="fr-FR" sz="1200" b="1" dirty="0"/>
                <a:t>Appui planification</a:t>
              </a:r>
            </a:p>
          </p:txBody>
        </p:sp>
        <p:sp>
          <p:nvSpPr>
            <p:cNvPr id="12" name="ZoneTexte 11">
              <a:extLst>
                <a:ext uri="{FF2B5EF4-FFF2-40B4-BE49-F238E27FC236}">
                  <a16:creationId xmlns="" xmlns:a16="http://schemas.microsoft.com/office/drawing/2014/main" id="{DB54FB4C-BBA6-4A74-9B3E-5C92F30CB51D}"/>
                </a:ext>
              </a:extLst>
            </p:cNvPr>
            <p:cNvSpPr txBox="1"/>
            <p:nvPr/>
          </p:nvSpPr>
          <p:spPr>
            <a:xfrm>
              <a:off x="3587941" y="2630587"/>
              <a:ext cx="1347998" cy="276999"/>
            </a:xfrm>
            <a:prstGeom prst="rect">
              <a:avLst/>
            </a:prstGeom>
            <a:noFill/>
          </p:spPr>
          <p:txBody>
            <a:bodyPr wrap="none" rtlCol="0">
              <a:spAutoFit/>
            </a:bodyPr>
            <a:lstStyle/>
            <a:p>
              <a:r>
                <a:rPr lang="fr-FR" sz="1200" b="1"/>
                <a:t>Appui programme</a:t>
              </a:r>
            </a:p>
          </p:txBody>
        </p:sp>
        <p:sp>
          <p:nvSpPr>
            <p:cNvPr id="13" name="ZoneTexte 12">
              <a:extLst>
                <a:ext uri="{FF2B5EF4-FFF2-40B4-BE49-F238E27FC236}">
                  <a16:creationId xmlns="" xmlns:a16="http://schemas.microsoft.com/office/drawing/2014/main" id="{952A8C58-A192-4422-AE87-F5A20D5C19C7}"/>
                </a:ext>
              </a:extLst>
            </p:cNvPr>
            <p:cNvSpPr txBox="1"/>
            <p:nvPr/>
          </p:nvSpPr>
          <p:spPr>
            <a:xfrm>
              <a:off x="3587939" y="3811915"/>
              <a:ext cx="1603217" cy="276999"/>
            </a:xfrm>
            <a:prstGeom prst="rect">
              <a:avLst/>
            </a:prstGeom>
            <a:noFill/>
          </p:spPr>
          <p:txBody>
            <a:bodyPr wrap="square" rtlCol="0">
              <a:spAutoFit/>
            </a:bodyPr>
            <a:lstStyle/>
            <a:p>
              <a:r>
                <a:rPr lang="fr-FR" sz="1200" b="1"/>
                <a:t>Architecte</a:t>
              </a:r>
            </a:p>
          </p:txBody>
        </p:sp>
        <p:sp>
          <p:nvSpPr>
            <p:cNvPr id="14" name="ZoneTexte 13">
              <a:extLst>
                <a:ext uri="{FF2B5EF4-FFF2-40B4-BE49-F238E27FC236}">
                  <a16:creationId xmlns="" xmlns:a16="http://schemas.microsoft.com/office/drawing/2014/main" id="{D28B07B7-CB84-4617-9BF0-B1460F50F268}"/>
                </a:ext>
              </a:extLst>
            </p:cNvPr>
            <p:cNvSpPr txBox="1"/>
            <p:nvPr/>
          </p:nvSpPr>
          <p:spPr>
            <a:xfrm>
              <a:off x="3587939" y="4089371"/>
              <a:ext cx="1603217" cy="276999"/>
            </a:xfrm>
            <a:prstGeom prst="rect">
              <a:avLst/>
            </a:prstGeom>
            <a:noFill/>
          </p:spPr>
          <p:txBody>
            <a:bodyPr wrap="square" rtlCol="0">
              <a:spAutoFit/>
            </a:bodyPr>
            <a:lstStyle/>
            <a:p>
              <a:r>
                <a:rPr lang="fr-FR" sz="1200" b="1"/>
                <a:t>Configuration</a:t>
              </a:r>
            </a:p>
          </p:txBody>
        </p:sp>
        <p:sp>
          <p:nvSpPr>
            <p:cNvPr id="15" name="ZoneTexte 14">
              <a:extLst>
                <a:ext uri="{FF2B5EF4-FFF2-40B4-BE49-F238E27FC236}">
                  <a16:creationId xmlns="" xmlns:a16="http://schemas.microsoft.com/office/drawing/2014/main" id="{F3F36AA2-64A2-45C5-8FCF-BF25F7BE0F14}"/>
                </a:ext>
              </a:extLst>
            </p:cNvPr>
            <p:cNvSpPr txBox="1"/>
            <p:nvPr/>
          </p:nvSpPr>
          <p:spPr>
            <a:xfrm>
              <a:off x="3587939" y="4365749"/>
              <a:ext cx="1603217" cy="276999"/>
            </a:xfrm>
            <a:prstGeom prst="rect">
              <a:avLst/>
            </a:prstGeom>
            <a:noFill/>
          </p:spPr>
          <p:txBody>
            <a:bodyPr wrap="square" rtlCol="0">
              <a:spAutoFit/>
            </a:bodyPr>
            <a:lstStyle/>
            <a:p>
              <a:r>
                <a:rPr lang="fr-FR" sz="1200" b="1"/>
                <a:t>Exploitation</a:t>
              </a:r>
            </a:p>
          </p:txBody>
        </p:sp>
        <p:sp>
          <p:nvSpPr>
            <p:cNvPr id="16" name="ZoneTexte 15">
              <a:extLst>
                <a:ext uri="{FF2B5EF4-FFF2-40B4-BE49-F238E27FC236}">
                  <a16:creationId xmlns="" xmlns:a16="http://schemas.microsoft.com/office/drawing/2014/main" id="{4651C99A-F7AE-44BA-8BF4-F48B8552FCC9}"/>
                </a:ext>
              </a:extLst>
            </p:cNvPr>
            <p:cNvSpPr txBox="1"/>
            <p:nvPr/>
          </p:nvSpPr>
          <p:spPr>
            <a:xfrm>
              <a:off x="3577341" y="4642127"/>
              <a:ext cx="1603217" cy="276999"/>
            </a:xfrm>
            <a:prstGeom prst="rect">
              <a:avLst/>
            </a:prstGeom>
            <a:noFill/>
          </p:spPr>
          <p:txBody>
            <a:bodyPr wrap="square" rtlCol="0">
              <a:spAutoFit/>
            </a:bodyPr>
            <a:lstStyle/>
            <a:p>
              <a:r>
                <a:rPr lang="fr-FR" sz="1200" b="1"/>
                <a:t>Déploiement</a:t>
              </a:r>
            </a:p>
          </p:txBody>
        </p:sp>
        <p:sp>
          <p:nvSpPr>
            <p:cNvPr id="17" name="ZoneTexte 16">
              <a:extLst>
                <a:ext uri="{FF2B5EF4-FFF2-40B4-BE49-F238E27FC236}">
                  <a16:creationId xmlns="" xmlns:a16="http://schemas.microsoft.com/office/drawing/2014/main" id="{0B0FE2C5-D970-43FE-8E64-9EDF7424B649}"/>
                </a:ext>
              </a:extLst>
            </p:cNvPr>
            <p:cNvSpPr txBox="1"/>
            <p:nvPr/>
          </p:nvSpPr>
          <p:spPr>
            <a:xfrm>
              <a:off x="7732451" y="1812841"/>
              <a:ext cx="996012" cy="276999"/>
            </a:xfrm>
            <a:prstGeom prst="rect">
              <a:avLst/>
            </a:prstGeom>
            <a:noFill/>
          </p:spPr>
          <p:txBody>
            <a:bodyPr wrap="square" rtlCol="0">
              <a:spAutoFit/>
            </a:bodyPr>
            <a:lstStyle/>
            <a:p>
              <a:pPr algn="r"/>
              <a:r>
                <a:rPr lang="fr-FR" sz="1200" b="1" dirty="0"/>
                <a:t>Architecture</a:t>
              </a:r>
            </a:p>
          </p:txBody>
        </p:sp>
        <p:sp>
          <p:nvSpPr>
            <p:cNvPr id="18" name="ZoneTexte 17">
              <a:extLst>
                <a:ext uri="{FF2B5EF4-FFF2-40B4-BE49-F238E27FC236}">
                  <a16:creationId xmlns="" xmlns:a16="http://schemas.microsoft.com/office/drawing/2014/main" id="{B4C9246B-E673-43CD-B4E6-A2FC9DB295BE}"/>
                </a:ext>
              </a:extLst>
            </p:cNvPr>
            <p:cNvSpPr txBox="1"/>
            <p:nvPr/>
          </p:nvSpPr>
          <p:spPr>
            <a:xfrm>
              <a:off x="7519386" y="2089840"/>
              <a:ext cx="1209077" cy="276999"/>
            </a:xfrm>
            <a:prstGeom prst="rect">
              <a:avLst/>
            </a:prstGeom>
            <a:noFill/>
          </p:spPr>
          <p:txBody>
            <a:bodyPr wrap="square" rtlCol="0">
              <a:spAutoFit/>
            </a:bodyPr>
            <a:lstStyle/>
            <a:p>
              <a:pPr algn="r"/>
              <a:r>
                <a:rPr lang="fr-FR" sz="1200" b="1"/>
                <a:t>Développement</a:t>
              </a:r>
            </a:p>
          </p:txBody>
        </p:sp>
        <p:sp>
          <p:nvSpPr>
            <p:cNvPr id="19" name="ZoneTexte 18">
              <a:extLst>
                <a:ext uri="{FF2B5EF4-FFF2-40B4-BE49-F238E27FC236}">
                  <a16:creationId xmlns="" xmlns:a16="http://schemas.microsoft.com/office/drawing/2014/main" id="{E97436CD-C40D-4650-987B-7454B8782DD6}"/>
                </a:ext>
              </a:extLst>
            </p:cNvPr>
            <p:cNvSpPr txBox="1"/>
            <p:nvPr/>
          </p:nvSpPr>
          <p:spPr>
            <a:xfrm>
              <a:off x="7519386" y="2366839"/>
              <a:ext cx="1209077" cy="276999"/>
            </a:xfrm>
            <a:prstGeom prst="rect">
              <a:avLst/>
            </a:prstGeom>
            <a:noFill/>
          </p:spPr>
          <p:txBody>
            <a:bodyPr wrap="square" rtlCol="0">
              <a:spAutoFit/>
            </a:bodyPr>
            <a:lstStyle/>
            <a:p>
              <a:pPr algn="r"/>
              <a:r>
                <a:rPr lang="fr-FR" sz="1200" b="1"/>
                <a:t>Maintenance</a:t>
              </a:r>
            </a:p>
          </p:txBody>
        </p:sp>
        <p:sp>
          <p:nvSpPr>
            <p:cNvPr id="20" name="ZoneTexte 19">
              <a:extLst>
                <a:ext uri="{FF2B5EF4-FFF2-40B4-BE49-F238E27FC236}">
                  <a16:creationId xmlns="" xmlns:a16="http://schemas.microsoft.com/office/drawing/2014/main" id="{1453CC29-B5EB-4559-9DDF-545BA7C54123}"/>
                </a:ext>
              </a:extLst>
            </p:cNvPr>
            <p:cNvSpPr txBox="1"/>
            <p:nvPr/>
          </p:nvSpPr>
          <p:spPr>
            <a:xfrm>
              <a:off x="7519386" y="2630586"/>
              <a:ext cx="1209077" cy="276999"/>
            </a:xfrm>
            <a:prstGeom prst="rect">
              <a:avLst/>
            </a:prstGeom>
            <a:noFill/>
          </p:spPr>
          <p:txBody>
            <a:bodyPr wrap="square" rtlCol="0">
              <a:spAutoFit/>
            </a:bodyPr>
            <a:lstStyle/>
            <a:p>
              <a:pPr algn="r"/>
              <a:r>
                <a:rPr lang="fr-FR" sz="1200" b="1"/>
                <a:t>Déploiement</a:t>
              </a:r>
            </a:p>
          </p:txBody>
        </p:sp>
        <p:sp>
          <p:nvSpPr>
            <p:cNvPr id="21" name="ZoneTexte 20">
              <a:extLst>
                <a:ext uri="{FF2B5EF4-FFF2-40B4-BE49-F238E27FC236}">
                  <a16:creationId xmlns="" xmlns:a16="http://schemas.microsoft.com/office/drawing/2014/main" id="{6807AA7D-82FD-4D39-AEF7-13413D667629}"/>
                </a:ext>
              </a:extLst>
            </p:cNvPr>
            <p:cNvSpPr txBox="1"/>
            <p:nvPr/>
          </p:nvSpPr>
          <p:spPr>
            <a:xfrm>
              <a:off x="7732451" y="3811915"/>
              <a:ext cx="996012" cy="276999"/>
            </a:xfrm>
            <a:prstGeom prst="rect">
              <a:avLst/>
            </a:prstGeom>
            <a:noFill/>
          </p:spPr>
          <p:txBody>
            <a:bodyPr wrap="square" rtlCol="0">
              <a:spAutoFit/>
            </a:bodyPr>
            <a:lstStyle/>
            <a:p>
              <a:pPr algn="r"/>
              <a:r>
                <a:rPr lang="fr-FR" sz="1200" b="1"/>
                <a:t>Simulation</a:t>
              </a:r>
            </a:p>
          </p:txBody>
        </p:sp>
        <p:sp>
          <p:nvSpPr>
            <p:cNvPr id="22" name="ZoneTexte 21">
              <a:extLst>
                <a:ext uri="{FF2B5EF4-FFF2-40B4-BE49-F238E27FC236}">
                  <a16:creationId xmlns="" xmlns:a16="http://schemas.microsoft.com/office/drawing/2014/main" id="{106A1CC5-3AA4-4E6A-AD36-C6C28491DD30}"/>
                </a:ext>
              </a:extLst>
            </p:cNvPr>
            <p:cNvSpPr txBox="1"/>
            <p:nvPr/>
          </p:nvSpPr>
          <p:spPr>
            <a:xfrm>
              <a:off x="7699219" y="4089370"/>
              <a:ext cx="1029244" cy="276999"/>
            </a:xfrm>
            <a:prstGeom prst="rect">
              <a:avLst/>
            </a:prstGeom>
            <a:noFill/>
          </p:spPr>
          <p:txBody>
            <a:bodyPr wrap="square" rtlCol="0">
              <a:spAutoFit/>
            </a:bodyPr>
            <a:lstStyle/>
            <a:p>
              <a:pPr algn="r"/>
              <a:r>
                <a:rPr lang="fr-FR" sz="1200" b="1"/>
                <a:t>Automatique</a:t>
              </a:r>
            </a:p>
          </p:txBody>
        </p:sp>
        <p:sp>
          <p:nvSpPr>
            <p:cNvPr id="23" name="ZoneTexte 22">
              <a:extLst>
                <a:ext uri="{FF2B5EF4-FFF2-40B4-BE49-F238E27FC236}">
                  <a16:creationId xmlns="" xmlns:a16="http://schemas.microsoft.com/office/drawing/2014/main" id="{4E0D84C1-18C5-4004-929B-E9F457BAD99E}"/>
                </a:ext>
              </a:extLst>
            </p:cNvPr>
            <p:cNvSpPr txBox="1"/>
            <p:nvPr/>
          </p:nvSpPr>
          <p:spPr>
            <a:xfrm>
              <a:off x="7634796" y="4365749"/>
              <a:ext cx="1093667" cy="276999"/>
            </a:xfrm>
            <a:prstGeom prst="rect">
              <a:avLst/>
            </a:prstGeom>
            <a:noFill/>
          </p:spPr>
          <p:txBody>
            <a:bodyPr wrap="square" rtlCol="0">
              <a:spAutoFit/>
            </a:bodyPr>
            <a:lstStyle/>
            <a:p>
              <a:pPr algn="r"/>
              <a:r>
                <a:rPr lang="fr-FR" sz="1200" b="1"/>
                <a:t>Automatisme</a:t>
              </a:r>
            </a:p>
          </p:txBody>
        </p:sp>
        <p:sp>
          <p:nvSpPr>
            <p:cNvPr id="24" name="ZoneTexte 23">
              <a:extLst>
                <a:ext uri="{FF2B5EF4-FFF2-40B4-BE49-F238E27FC236}">
                  <a16:creationId xmlns="" xmlns:a16="http://schemas.microsoft.com/office/drawing/2014/main" id="{BE9FA643-D4CE-438D-8AF2-AF4AB550E19C}"/>
                </a:ext>
              </a:extLst>
            </p:cNvPr>
            <p:cNvSpPr txBox="1"/>
            <p:nvPr/>
          </p:nvSpPr>
          <p:spPr>
            <a:xfrm>
              <a:off x="6596109" y="4642127"/>
              <a:ext cx="2132353" cy="276999"/>
            </a:xfrm>
            <a:prstGeom prst="rect">
              <a:avLst/>
            </a:prstGeom>
            <a:noFill/>
          </p:spPr>
          <p:txBody>
            <a:bodyPr wrap="square" rtlCol="0">
              <a:spAutoFit/>
            </a:bodyPr>
            <a:lstStyle/>
            <a:p>
              <a:pPr algn="r"/>
              <a:r>
                <a:rPr lang="fr-FR" sz="1200" b="1" err="1"/>
                <a:t>Dév</a:t>
              </a:r>
              <a:r>
                <a:rPr lang="fr-FR" sz="1200" b="1"/>
                <a:t> embarqué</a:t>
              </a:r>
            </a:p>
          </p:txBody>
        </p:sp>
        <p:sp>
          <p:nvSpPr>
            <p:cNvPr id="25" name="ZoneTexte 24">
              <a:extLst>
                <a:ext uri="{FF2B5EF4-FFF2-40B4-BE49-F238E27FC236}">
                  <a16:creationId xmlns="" xmlns:a16="http://schemas.microsoft.com/office/drawing/2014/main" id="{353B5366-3FE4-415E-8E39-E7FE4B52980C}"/>
                </a:ext>
              </a:extLst>
            </p:cNvPr>
            <p:cNvSpPr txBox="1"/>
            <p:nvPr/>
          </p:nvSpPr>
          <p:spPr>
            <a:xfrm>
              <a:off x="5202315" y="2362590"/>
              <a:ext cx="1136172" cy="276999"/>
            </a:xfrm>
            <a:prstGeom prst="rect">
              <a:avLst/>
            </a:prstGeom>
            <a:noFill/>
          </p:spPr>
          <p:txBody>
            <a:bodyPr wrap="square" rtlCol="0">
              <a:spAutoFit/>
            </a:bodyPr>
            <a:lstStyle/>
            <a:p>
              <a:pPr algn="ctr"/>
              <a:r>
                <a:rPr lang="fr-FR" sz="1200" b="1"/>
                <a:t>Appui métier</a:t>
              </a:r>
            </a:p>
          </p:txBody>
        </p:sp>
        <p:sp>
          <p:nvSpPr>
            <p:cNvPr id="26" name="ZoneTexte 25">
              <a:extLst>
                <a:ext uri="{FF2B5EF4-FFF2-40B4-BE49-F238E27FC236}">
                  <a16:creationId xmlns="" xmlns:a16="http://schemas.microsoft.com/office/drawing/2014/main" id="{D89887C8-C996-4D04-9BBA-9D32337DD3C4}"/>
                </a:ext>
              </a:extLst>
            </p:cNvPr>
            <p:cNvSpPr txBox="1"/>
            <p:nvPr/>
          </p:nvSpPr>
          <p:spPr>
            <a:xfrm>
              <a:off x="6797962" y="2852822"/>
              <a:ext cx="836834" cy="461665"/>
            </a:xfrm>
            <a:prstGeom prst="rect">
              <a:avLst/>
            </a:prstGeom>
            <a:noFill/>
          </p:spPr>
          <p:txBody>
            <a:bodyPr wrap="square" rtlCol="0">
              <a:spAutoFit/>
            </a:bodyPr>
            <a:lstStyle/>
            <a:p>
              <a:pPr algn="ctr"/>
              <a:r>
                <a:rPr lang="fr-FR" sz="1200" b="1"/>
                <a:t>Système d’info</a:t>
              </a:r>
            </a:p>
          </p:txBody>
        </p:sp>
        <p:sp>
          <p:nvSpPr>
            <p:cNvPr id="27" name="ZoneTexte 26">
              <a:extLst>
                <a:ext uri="{FF2B5EF4-FFF2-40B4-BE49-F238E27FC236}">
                  <a16:creationId xmlns="" xmlns:a16="http://schemas.microsoft.com/office/drawing/2014/main" id="{BBE8468B-D07B-4FDC-AF66-98AC2058D342}"/>
                </a:ext>
              </a:extLst>
            </p:cNvPr>
            <p:cNvSpPr txBox="1"/>
            <p:nvPr/>
          </p:nvSpPr>
          <p:spPr>
            <a:xfrm>
              <a:off x="4698066" y="3550544"/>
              <a:ext cx="836834" cy="646331"/>
            </a:xfrm>
            <a:prstGeom prst="rect">
              <a:avLst/>
            </a:prstGeom>
            <a:noFill/>
          </p:spPr>
          <p:txBody>
            <a:bodyPr wrap="square" rtlCol="0">
              <a:spAutoFit/>
            </a:bodyPr>
            <a:lstStyle/>
            <a:p>
              <a:pPr algn="ctr"/>
              <a:r>
                <a:rPr lang="fr-FR" sz="1200" b="1"/>
                <a:t>Infra réseaux système</a:t>
              </a:r>
            </a:p>
          </p:txBody>
        </p:sp>
        <p:sp>
          <p:nvSpPr>
            <p:cNvPr id="28" name="ZoneTexte 27">
              <a:extLst>
                <a:ext uri="{FF2B5EF4-FFF2-40B4-BE49-F238E27FC236}">
                  <a16:creationId xmlns="" xmlns:a16="http://schemas.microsoft.com/office/drawing/2014/main" id="{45CB6556-9D59-46A9-B136-A872888F43D2}"/>
                </a:ext>
              </a:extLst>
            </p:cNvPr>
            <p:cNvSpPr txBox="1"/>
            <p:nvPr/>
          </p:nvSpPr>
          <p:spPr>
            <a:xfrm>
              <a:off x="5963515" y="4356910"/>
              <a:ext cx="962938" cy="276999"/>
            </a:xfrm>
            <a:prstGeom prst="rect">
              <a:avLst/>
            </a:prstGeom>
            <a:noFill/>
          </p:spPr>
          <p:txBody>
            <a:bodyPr wrap="square" rtlCol="0">
              <a:spAutoFit/>
            </a:bodyPr>
            <a:lstStyle/>
            <a:p>
              <a:pPr algn="ctr"/>
              <a:r>
                <a:rPr lang="fr-FR" sz="1200" b="1"/>
                <a:t>Temps réel</a:t>
              </a:r>
            </a:p>
          </p:txBody>
        </p:sp>
        <p:sp>
          <p:nvSpPr>
            <p:cNvPr id="29" name="ZoneTexte 28">
              <a:extLst>
                <a:ext uri="{FF2B5EF4-FFF2-40B4-BE49-F238E27FC236}">
                  <a16:creationId xmlns="" xmlns:a16="http://schemas.microsoft.com/office/drawing/2014/main" id="{2C67953A-0D88-4A07-9AAE-FA1D43713F2F}"/>
                </a:ext>
              </a:extLst>
            </p:cNvPr>
            <p:cNvSpPr txBox="1"/>
            <p:nvPr/>
          </p:nvSpPr>
          <p:spPr>
            <a:xfrm>
              <a:off x="5482194" y="3260824"/>
              <a:ext cx="1298010" cy="461665"/>
            </a:xfrm>
            <a:prstGeom prst="rect">
              <a:avLst/>
            </a:prstGeom>
            <a:noFill/>
          </p:spPr>
          <p:txBody>
            <a:bodyPr wrap="square" rtlCol="0">
              <a:spAutoFit/>
            </a:bodyPr>
            <a:lstStyle/>
            <a:p>
              <a:pPr algn="ctr"/>
              <a:r>
                <a:rPr lang="fr-FR" sz="1200" b="1" dirty="0"/>
                <a:t>Solutions connectées</a:t>
              </a:r>
            </a:p>
          </p:txBody>
        </p:sp>
      </p:grpSp>
    </p:spTree>
    <p:extLst>
      <p:ext uri="{BB962C8B-B14F-4D97-AF65-F5344CB8AC3E}">
        <p14:creationId xmlns:p14="http://schemas.microsoft.com/office/powerpoint/2010/main" val="386639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10C3AF2-9298-4A3B-BB9C-464C6FA31111}"/>
              </a:ext>
            </a:extLst>
          </p:cNvPr>
          <p:cNvSpPr/>
          <p:nvPr userDrawn="1"/>
        </p:nvSpPr>
        <p:spPr>
          <a:xfrm rot="10800000" flipV="1">
            <a:off x="0" y="-1"/>
            <a:ext cx="12192000" cy="928256"/>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Espace réservé du titre 1">
            <a:extLst>
              <a:ext uri="{FF2B5EF4-FFF2-40B4-BE49-F238E27FC236}">
                <a16:creationId xmlns="" xmlns:a16="http://schemas.microsoft.com/office/drawing/2014/main" id="{20F65DBF-316B-4158-9359-1E210AF286ED}"/>
              </a:ext>
            </a:extLst>
          </p:cNvPr>
          <p:cNvSpPr>
            <a:spLocks noGrp="1"/>
          </p:cNvSpPr>
          <p:nvPr>
            <p:ph type="title"/>
          </p:nvPr>
        </p:nvSpPr>
        <p:spPr>
          <a:xfrm>
            <a:off x="0" y="182561"/>
            <a:ext cx="12192000" cy="563131"/>
          </a:xfrm>
          <a:prstGeom prst="rect">
            <a:avLst/>
          </a:prstGeom>
        </p:spPr>
        <p:txBody>
          <a:bodyPr vert="horz" lIns="91440" tIns="45720" rIns="91440" bIns="45720" rtlCol="0" anchor="ctr">
            <a:noAutofit/>
          </a:bodyPr>
          <a:lstStyle/>
          <a:p>
            <a:r>
              <a:rPr lang="fr-FR" dirty="0"/>
              <a:t>Modifiez le style du titre</a:t>
            </a:r>
          </a:p>
        </p:txBody>
      </p:sp>
      <p:pic>
        <p:nvPicPr>
          <p:cNvPr id="9" name="Image 8">
            <a:extLst>
              <a:ext uri="{FF2B5EF4-FFF2-40B4-BE49-F238E27FC236}">
                <a16:creationId xmlns="" xmlns:a16="http://schemas.microsoft.com/office/drawing/2014/main" id="{26B61629-E716-4569-B3C9-B5305FEC2464}"/>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31503" y="6015831"/>
            <a:ext cx="706697" cy="681037"/>
          </a:xfrm>
          <a:prstGeom prst="rect">
            <a:avLst/>
          </a:prstGeom>
        </p:spPr>
      </p:pic>
    </p:spTree>
    <p:extLst>
      <p:ext uri="{BB962C8B-B14F-4D97-AF65-F5344CB8AC3E}">
        <p14:creationId xmlns:p14="http://schemas.microsoft.com/office/powerpoint/2010/main" val="3016117405"/>
      </p:ext>
    </p:extLst>
  </p:cSld>
  <p:clrMap bg1="lt1" tx1="dk1" bg2="lt2" tx2="dk2" accent1="accent1" accent2="accent2" accent3="accent3" accent4="accent4" accent5="accent5" accent6="accent6" hlink="hlink" folHlink="folHlink"/>
  <p:sldLayoutIdLst>
    <p:sldLayoutId id="2147483699" r:id="rId1"/>
    <p:sldLayoutId id="2147483698" r:id="rId2"/>
    <p:sldLayoutId id="2147483702" r:id="rId3"/>
    <p:sldLayoutId id="2147483701" r:id="rId4"/>
    <p:sldLayoutId id="2147483700" r:id="rId5"/>
    <p:sldLayoutId id="2147483649" r:id="rId6"/>
    <p:sldLayoutId id="2147483650" r:id="rId7"/>
    <p:sldLayoutId id="2147483689" r:id="rId8"/>
    <p:sldLayoutId id="2147483690" r:id="rId9"/>
    <p:sldLayoutId id="2147483651" r:id="rId10"/>
    <p:sldLayoutId id="2147483696" r:id="rId11"/>
    <p:sldLayoutId id="2147483691" r:id="rId12"/>
    <p:sldLayoutId id="2147483692" r:id="rId13"/>
    <p:sldLayoutId id="2147483660" r:id="rId14"/>
    <p:sldLayoutId id="2147483703" r:id="rId15"/>
    <p:sldLayoutId id="2147483652" r:id="rId16"/>
    <p:sldLayoutId id="2147483653" r:id="rId17"/>
    <p:sldLayoutId id="2147483654" r:id="rId18"/>
    <p:sldLayoutId id="2147483656" r:id="rId19"/>
    <p:sldLayoutId id="2147483693" r:id="rId20"/>
    <p:sldLayoutId id="2147483694" r:id="rId21"/>
    <p:sldLayoutId id="2147483695" r:id="rId22"/>
    <p:sldLayoutId id="2147483709" r:id="rId23"/>
  </p:sldLayoutIdLst>
  <p:txStyles>
    <p:title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8907107-338B-47A0-AC26-BDE668B52408}"/>
              </a:ext>
            </a:extLst>
          </p:cNvPr>
          <p:cNvSpPr/>
          <p:nvPr userDrawn="1"/>
        </p:nvSpPr>
        <p:spPr>
          <a:xfrm rot="10800000" flipV="1">
            <a:off x="0" y="-1"/>
            <a:ext cx="12192000" cy="928256"/>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3" name="Espace réservé du titre 1">
            <a:extLst>
              <a:ext uri="{FF2B5EF4-FFF2-40B4-BE49-F238E27FC236}">
                <a16:creationId xmlns="" xmlns:a16="http://schemas.microsoft.com/office/drawing/2014/main" id="{8DDA4B13-D1BF-4832-9041-795178F638AD}"/>
              </a:ext>
            </a:extLst>
          </p:cNvPr>
          <p:cNvSpPr>
            <a:spLocks noGrp="1"/>
          </p:cNvSpPr>
          <p:nvPr>
            <p:ph type="title"/>
          </p:nvPr>
        </p:nvSpPr>
        <p:spPr>
          <a:xfrm>
            <a:off x="0" y="182561"/>
            <a:ext cx="12192000" cy="563131"/>
          </a:xfrm>
          <a:prstGeom prst="rect">
            <a:avLst/>
          </a:prstGeom>
        </p:spPr>
        <p:txBody>
          <a:bodyPr vert="horz" lIns="91440" tIns="45720" rIns="91440" bIns="45720" rtlCol="0" anchor="ctr">
            <a:noAutofit/>
          </a:bodyPr>
          <a:lstStyle/>
          <a:p>
            <a:r>
              <a:rPr lang="fr-FR" dirty="0"/>
              <a:t>Modifiez le style du titre</a:t>
            </a:r>
          </a:p>
        </p:txBody>
      </p:sp>
      <p:pic>
        <p:nvPicPr>
          <p:cNvPr id="4" name="Image 3">
            <a:extLst>
              <a:ext uri="{FF2B5EF4-FFF2-40B4-BE49-F238E27FC236}">
                <a16:creationId xmlns="" xmlns:a16="http://schemas.microsoft.com/office/drawing/2014/main" id="{66A11A06-AB3C-4110-BCD9-AF00CB753389}"/>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31503" y="6015831"/>
            <a:ext cx="706697" cy="681037"/>
          </a:xfrm>
          <a:prstGeom prst="rect">
            <a:avLst/>
          </a:prstGeom>
        </p:spPr>
      </p:pic>
    </p:spTree>
    <p:extLst>
      <p:ext uri="{BB962C8B-B14F-4D97-AF65-F5344CB8AC3E}">
        <p14:creationId xmlns:p14="http://schemas.microsoft.com/office/powerpoint/2010/main" val="2101554451"/>
      </p:ext>
    </p:extLst>
  </p:cSld>
  <p:clrMap bg1="lt1" tx1="dk1" bg2="lt2" tx2="dk2" accent1="accent1" accent2="accent2" accent3="accent3" accent4="accent4" accent5="accent5" accent6="accent6" hlink="hlink" folHlink="folHlink"/>
  <p:sldLayoutIdLst>
    <p:sldLayoutId id="2147483688" r:id="rId1"/>
    <p:sldLayoutId id="2147483670" r:id="rId2"/>
    <p:sldLayoutId id="2147483671" r:id="rId3"/>
    <p:sldLayoutId id="2147483672" r:id="rId4"/>
    <p:sldLayoutId id="2147483675" r:id="rId5"/>
    <p:sldLayoutId id="2147483679" r:id="rId6"/>
    <p:sldLayoutId id="2147483681" r:id="rId7"/>
    <p:sldLayoutId id="2147483682" r:id="rId8"/>
    <p:sldLayoutId id="2147483683" r:id="rId9"/>
    <p:sldLayoutId id="2147483684" r:id="rId10"/>
    <p:sldLayoutId id="2147483685" r:id="rId11"/>
    <p:sldLayoutId id="2147483686" r:id="rId12"/>
    <p:sldLayoutId id="2147483687" r:id="rId13"/>
    <p:sldLayoutId id="2147483704" r:id="rId14"/>
    <p:sldLayoutId id="2147483707" r:id="rId15"/>
    <p:sldLayoutId id="2147483705" r:id="rId16"/>
    <p:sldLayoutId id="2147483706" r:id="rId17"/>
    <p:sldLayoutId id="2147483708" r:id="rId18"/>
  </p:sldLayoutIdLst>
  <p:txStyles>
    <p:titleStyle>
      <a:lvl1pPr algn="ctr"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5" Type="http://schemas.openxmlformats.org/officeDocument/2006/relationships/image" Target="../media/image43.jpe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hyperlink" Target="https://www.angulararchitects.io/en/aktuelles/multi-framework-and-version-micro-frontends-with-module-federation-the-good-the-bad-the-ugly/" TargetMode="External"/><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40.png"/><Relationship Id="rId7" Type="http://schemas.openxmlformats.org/officeDocument/2006/relationships/image" Target="../media/image64.jpeg"/><Relationship Id="rId2" Type="http://schemas.openxmlformats.org/officeDocument/2006/relationships/image" Target="../media/image44.PNG"/><Relationship Id="rId1" Type="http://schemas.openxmlformats.org/officeDocument/2006/relationships/slideLayout" Target="../slideLayouts/slideLayout41.xml"/><Relationship Id="rId6" Type="http://schemas.openxmlformats.org/officeDocument/2006/relationships/image" Target="../media/image63.jpeg"/><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1.xml"/><Relationship Id="rId5" Type="http://schemas.openxmlformats.org/officeDocument/2006/relationships/image" Target="../media/image70.png"/><Relationship Id="rId4" Type="http://schemas.openxmlformats.org/officeDocument/2006/relationships/hyperlink" Target="https://roti.express/r/sc22-01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82AC9D5-453E-4AAD-8D25-703B6B5B330C}"/>
              </a:ext>
            </a:extLst>
          </p:cNvPr>
          <p:cNvSpPr>
            <a:spLocks noGrp="1"/>
          </p:cNvSpPr>
          <p:nvPr>
            <p:ph type="title"/>
          </p:nvPr>
        </p:nvSpPr>
        <p:spPr/>
        <p:txBody>
          <a:bodyPr/>
          <a:lstStyle/>
          <a:p>
            <a:r>
              <a:rPr lang="fr-FR" dirty="0"/>
              <a:t>Micro-</a:t>
            </a:r>
            <a:r>
              <a:rPr lang="fr-FR" dirty="0" err="1"/>
              <a:t>frontend</a:t>
            </a:r>
            <a:r>
              <a:rPr lang="fr-FR" dirty="0"/>
              <a:t> via </a:t>
            </a:r>
            <a:r>
              <a:rPr lang="fr-FR" dirty="0" err="1"/>
              <a:t>Webpack</a:t>
            </a:r>
            <a:r>
              <a:rPr lang="fr-FR" dirty="0"/>
              <a:t> 5 Module Fédération</a:t>
            </a:r>
          </a:p>
        </p:txBody>
      </p:sp>
    </p:spTree>
    <p:extLst>
      <p:ext uri="{BB962C8B-B14F-4D97-AF65-F5344CB8AC3E}">
        <p14:creationId xmlns:p14="http://schemas.microsoft.com/office/powerpoint/2010/main" val="3349655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b="1" dirty="0"/>
              <a:t>Architecture Micro-</a:t>
            </a:r>
            <a:r>
              <a:rPr lang="fr-FR" sz="4400" b="1" dirty="0" err="1"/>
              <a:t>frontends</a:t>
            </a:r>
            <a:r>
              <a:rPr lang="fr-FR" sz="4400" b="1" dirty="0"/>
              <a:t> – </a:t>
            </a:r>
            <a:r>
              <a:rPr lang="fr-FR" sz="4400" b="1" dirty="0" smtClean="0"/>
              <a:t>Challenge</a:t>
            </a:r>
            <a:endParaRPr lang="fr-FR" sz="4400" b="1" dirty="0"/>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566" y="1114425"/>
            <a:ext cx="10058400" cy="5327808"/>
          </a:xfrm>
          <a:prstGeom prst="rect">
            <a:avLst/>
          </a:prstGeom>
        </p:spPr>
      </p:pic>
    </p:spTree>
    <p:extLst>
      <p:ext uri="{BB962C8B-B14F-4D97-AF65-F5344CB8AC3E}">
        <p14:creationId xmlns:p14="http://schemas.microsoft.com/office/powerpoint/2010/main" val="1995518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800" b="1" dirty="0"/>
              <a:t>Découpage </a:t>
            </a:r>
            <a:r>
              <a:rPr lang="fr-FR" sz="4800" b="1" dirty="0" smtClean="0"/>
              <a:t>Vertical vs Horizontal</a:t>
            </a:r>
            <a:endParaRPr lang="fr-FR" sz="4800" b="1" dirty="0"/>
          </a:p>
        </p:txBody>
      </p:sp>
      <p:sp>
        <p:nvSpPr>
          <p:cNvPr id="3" name="Rectangle à coins arrondis 2"/>
          <p:cNvSpPr/>
          <p:nvPr/>
        </p:nvSpPr>
        <p:spPr>
          <a:xfrm>
            <a:off x="650631" y="1178169"/>
            <a:ext cx="11131061" cy="4756639"/>
          </a:xfrm>
          <a:prstGeom prst="roundRect">
            <a:avLst>
              <a:gd name="adj" fmla="val 49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à coins arrondis 3"/>
          <p:cNvSpPr/>
          <p:nvPr/>
        </p:nvSpPr>
        <p:spPr>
          <a:xfrm>
            <a:off x="8133162" y="1872762"/>
            <a:ext cx="3253154" cy="3112476"/>
          </a:xfrm>
          <a:prstGeom prst="roundRect">
            <a:avLst>
              <a:gd name="adj" fmla="val 282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1000442" y="1871664"/>
            <a:ext cx="3253154" cy="3112476"/>
          </a:xfrm>
          <a:prstGeom prst="roundRect">
            <a:avLst>
              <a:gd name="adj" fmla="val 282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à coins arrondis 10"/>
          <p:cNvSpPr/>
          <p:nvPr/>
        </p:nvSpPr>
        <p:spPr>
          <a:xfrm>
            <a:off x="4429441" y="1871664"/>
            <a:ext cx="3253154" cy="3112476"/>
          </a:xfrm>
          <a:prstGeom prst="roundRect">
            <a:avLst>
              <a:gd name="adj" fmla="val 282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8247462" y="1951892"/>
            <a:ext cx="3024554" cy="40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HEADER (Équipe C)</a:t>
            </a:r>
          </a:p>
        </p:txBody>
      </p:sp>
      <p:sp>
        <p:nvSpPr>
          <p:cNvPr id="13" name="Rectangle à coins arrondis 12"/>
          <p:cNvSpPr/>
          <p:nvPr/>
        </p:nvSpPr>
        <p:spPr>
          <a:xfrm>
            <a:off x="8247462" y="2499945"/>
            <a:ext cx="1875690" cy="1825870"/>
          </a:xfrm>
          <a:prstGeom prst="roundRect">
            <a:avLst>
              <a:gd name="adj" fmla="val 31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PRODUCT DETAILS (Équipe A)</a:t>
            </a:r>
          </a:p>
        </p:txBody>
      </p:sp>
      <p:sp>
        <p:nvSpPr>
          <p:cNvPr id="14" name="Rectangle à coins arrondis 13"/>
          <p:cNvSpPr/>
          <p:nvPr/>
        </p:nvSpPr>
        <p:spPr>
          <a:xfrm>
            <a:off x="10216942" y="2498480"/>
            <a:ext cx="1055074" cy="1825870"/>
          </a:xfrm>
          <a:prstGeom prst="roundRect">
            <a:avLst>
              <a:gd name="adj" fmla="val 5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1B959F"/>
                </a:solidFill>
              </a:rPr>
              <a:t>PRODUCT CAROUSEL (Équipe B)</a:t>
            </a:r>
          </a:p>
        </p:txBody>
      </p:sp>
      <p:sp>
        <p:nvSpPr>
          <p:cNvPr id="15" name="Rectangle à coins arrondis 14"/>
          <p:cNvSpPr/>
          <p:nvPr/>
        </p:nvSpPr>
        <p:spPr>
          <a:xfrm>
            <a:off x="8262121" y="4466492"/>
            <a:ext cx="3024554" cy="40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FOOTER (Équipe C)</a:t>
            </a:r>
          </a:p>
        </p:txBody>
      </p:sp>
      <p:sp>
        <p:nvSpPr>
          <p:cNvPr id="16" name="Rectangle à coins arrondis 15"/>
          <p:cNvSpPr/>
          <p:nvPr/>
        </p:nvSpPr>
        <p:spPr>
          <a:xfrm>
            <a:off x="1097158" y="1968379"/>
            <a:ext cx="3024554" cy="40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HEADER</a:t>
            </a:r>
          </a:p>
        </p:txBody>
      </p:sp>
      <p:sp>
        <p:nvSpPr>
          <p:cNvPr id="17" name="Rectangle à coins arrondis 16"/>
          <p:cNvSpPr/>
          <p:nvPr/>
        </p:nvSpPr>
        <p:spPr>
          <a:xfrm>
            <a:off x="1097158" y="2516432"/>
            <a:ext cx="1875690" cy="1825870"/>
          </a:xfrm>
          <a:prstGeom prst="roundRect">
            <a:avLst>
              <a:gd name="adj" fmla="val 31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PRODUCT DETAILS</a:t>
            </a:r>
          </a:p>
        </p:txBody>
      </p:sp>
      <p:sp>
        <p:nvSpPr>
          <p:cNvPr id="18" name="Rectangle à coins arrondis 17"/>
          <p:cNvSpPr/>
          <p:nvPr/>
        </p:nvSpPr>
        <p:spPr>
          <a:xfrm>
            <a:off x="3066638" y="2514967"/>
            <a:ext cx="1055074" cy="1825870"/>
          </a:xfrm>
          <a:prstGeom prst="roundRect">
            <a:avLst>
              <a:gd name="adj" fmla="val 5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1B959F"/>
                </a:solidFill>
              </a:rPr>
              <a:t>PRODUCT CAROUSEL</a:t>
            </a:r>
          </a:p>
        </p:txBody>
      </p:sp>
      <p:sp>
        <p:nvSpPr>
          <p:cNvPr id="19" name="Rectangle à coins arrondis 18"/>
          <p:cNvSpPr/>
          <p:nvPr/>
        </p:nvSpPr>
        <p:spPr>
          <a:xfrm>
            <a:off x="1111817" y="4482979"/>
            <a:ext cx="3024554" cy="40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FOOTER</a:t>
            </a:r>
          </a:p>
        </p:txBody>
      </p:sp>
      <p:sp>
        <p:nvSpPr>
          <p:cNvPr id="20" name="Rectangle à coins arrondis 19"/>
          <p:cNvSpPr/>
          <p:nvPr/>
        </p:nvSpPr>
        <p:spPr>
          <a:xfrm>
            <a:off x="4564258" y="1968379"/>
            <a:ext cx="3024554" cy="40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HEADER</a:t>
            </a:r>
          </a:p>
        </p:txBody>
      </p:sp>
      <p:sp>
        <p:nvSpPr>
          <p:cNvPr id="21" name="Rectangle à coins arrondis 20"/>
          <p:cNvSpPr/>
          <p:nvPr/>
        </p:nvSpPr>
        <p:spPr>
          <a:xfrm>
            <a:off x="4578917" y="4482979"/>
            <a:ext cx="3024554" cy="40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FOOTER</a:t>
            </a:r>
          </a:p>
        </p:txBody>
      </p:sp>
      <p:sp>
        <p:nvSpPr>
          <p:cNvPr id="22" name="Rectangle à coins arrondis 21"/>
          <p:cNvSpPr/>
          <p:nvPr/>
        </p:nvSpPr>
        <p:spPr>
          <a:xfrm>
            <a:off x="4578917" y="3515824"/>
            <a:ext cx="3024554" cy="750917"/>
          </a:xfrm>
          <a:prstGeom prst="roundRect">
            <a:avLst>
              <a:gd name="adj" fmla="val 61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CATALOG</a:t>
            </a:r>
          </a:p>
        </p:txBody>
      </p:sp>
      <p:sp>
        <p:nvSpPr>
          <p:cNvPr id="23" name="Rectangle à coins arrondis 22"/>
          <p:cNvSpPr/>
          <p:nvPr/>
        </p:nvSpPr>
        <p:spPr>
          <a:xfrm>
            <a:off x="5039043" y="2548668"/>
            <a:ext cx="2116013" cy="750917"/>
          </a:xfrm>
          <a:prstGeom prst="roundRect">
            <a:avLst>
              <a:gd name="adj" fmla="val 61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1B959F"/>
                </a:solidFill>
              </a:rPr>
              <a:t>VIDEO PLAYER</a:t>
            </a:r>
          </a:p>
        </p:txBody>
      </p:sp>
      <p:sp>
        <p:nvSpPr>
          <p:cNvPr id="24" name="ZoneTexte 23"/>
          <p:cNvSpPr txBox="1"/>
          <p:nvPr/>
        </p:nvSpPr>
        <p:spPr>
          <a:xfrm>
            <a:off x="2172748" y="1405562"/>
            <a:ext cx="1254356" cy="369332"/>
          </a:xfrm>
          <a:prstGeom prst="rect">
            <a:avLst/>
          </a:prstGeom>
          <a:noFill/>
        </p:spPr>
        <p:txBody>
          <a:bodyPr wrap="square" rtlCol="0">
            <a:spAutoFit/>
          </a:bodyPr>
          <a:lstStyle/>
          <a:p>
            <a:r>
              <a:rPr lang="fr-FR" dirty="0">
                <a:solidFill>
                  <a:srgbClr val="1B959F"/>
                </a:solidFill>
              </a:rPr>
              <a:t>Équipe A</a:t>
            </a:r>
          </a:p>
        </p:txBody>
      </p:sp>
      <p:sp>
        <p:nvSpPr>
          <p:cNvPr id="25" name="ZoneTexte 24"/>
          <p:cNvSpPr txBox="1"/>
          <p:nvPr/>
        </p:nvSpPr>
        <p:spPr>
          <a:xfrm>
            <a:off x="5405399" y="1405617"/>
            <a:ext cx="2048608" cy="369332"/>
          </a:xfrm>
          <a:prstGeom prst="rect">
            <a:avLst/>
          </a:prstGeom>
          <a:noFill/>
        </p:spPr>
        <p:txBody>
          <a:bodyPr wrap="square" rtlCol="0">
            <a:spAutoFit/>
          </a:bodyPr>
          <a:lstStyle/>
          <a:p>
            <a:r>
              <a:rPr lang="fr-FR" dirty="0">
                <a:solidFill>
                  <a:srgbClr val="1B959F"/>
                </a:solidFill>
              </a:rPr>
              <a:t>Équipe B</a:t>
            </a:r>
          </a:p>
        </p:txBody>
      </p:sp>
      <p:sp>
        <p:nvSpPr>
          <p:cNvPr id="26" name="ZoneTexte 25"/>
          <p:cNvSpPr txBox="1"/>
          <p:nvPr/>
        </p:nvSpPr>
        <p:spPr>
          <a:xfrm>
            <a:off x="8873188" y="5125915"/>
            <a:ext cx="1802419" cy="646331"/>
          </a:xfrm>
          <a:prstGeom prst="rect">
            <a:avLst/>
          </a:prstGeom>
          <a:noFill/>
        </p:spPr>
        <p:txBody>
          <a:bodyPr wrap="square" rtlCol="0">
            <a:spAutoFit/>
          </a:bodyPr>
          <a:lstStyle/>
          <a:p>
            <a:pPr algn="ctr"/>
            <a:r>
              <a:rPr lang="fr-FR" dirty="0">
                <a:solidFill>
                  <a:srgbClr val="1B959F"/>
                </a:solidFill>
              </a:rPr>
              <a:t>Découpage Horizontal</a:t>
            </a:r>
          </a:p>
        </p:txBody>
      </p:sp>
      <p:sp>
        <p:nvSpPr>
          <p:cNvPr id="27" name="ZoneTexte 26"/>
          <p:cNvSpPr txBox="1"/>
          <p:nvPr/>
        </p:nvSpPr>
        <p:spPr>
          <a:xfrm>
            <a:off x="3528231" y="5142402"/>
            <a:ext cx="1802419" cy="646331"/>
          </a:xfrm>
          <a:prstGeom prst="rect">
            <a:avLst/>
          </a:prstGeom>
          <a:noFill/>
        </p:spPr>
        <p:txBody>
          <a:bodyPr wrap="square" rtlCol="0">
            <a:spAutoFit/>
          </a:bodyPr>
          <a:lstStyle/>
          <a:p>
            <a:pPr algn="ctr"/>
            <a:r>
              <a:rPr lang="fr-FR" dirty="0">
                <a:solidFill>
                  <a:srgbClr val="1B959F"/>
                </a:solidFill>
              </a:rPr>
              <a:t>Découpage Vertical</a:t>
            </a:r>
          </a:p>
        </p:txBody>
      </p:sp>
    </p:spTree>
    <p:extLst>
      <p:ext uri="{BB962C8B-B14F-4D97-AF65-F5344CB8AC3E}">
        <p14:creationId xmlns:p14="http://schemas.microsoft.com/office/powerpoint/2010/main" val="3714776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modules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360" y="1726176"/>
            <a:ext cx="1056503" cy="1056503"/>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4187" y="3000627"/>
            <a:ext cx="748850" cy="1056503"/>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392" y="2254428"/>
            <a:ext cx="1056503" cy="1056503"/>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4883" y="2032044"/>
            <a:ext cx="2453853" cy="1501270"/>
          </a:xfrm>
          <a:prstGeom prst="rect">
            <a:avLst/>
          </a:prstGeom>
        </p:spPr>
      </p:pic>
      <p:sp>
        <p:nvSpPr>
          <p:cNvPr id="14" name="Rectangle à coins arrondis 13"/>
          <p:cNvSpPr/>
          <p:nvPr/>
        </p:nvSpPr>
        <p:spPr>
          <a:xfrm>
            <a:off x="1390135" y="1464276"/>
            <a:ext cx="6017741" cy="2767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 A</a:t>
            </a:r>
          </a:p>
        </p:txBody>
      </p:sp>
      <p:sp>
        <p:nvSpPr>
          <p:cNvPr id="15" name="Rectangle à coins arrondis 14"/>
          <p:cNvSpPr/>
          <p:nvPr/>
        </p:nvSpPr>
        <p:spPr>
          <a:xfrm>
            <a:off x="3476730" y="4275078"/>
            <a:ext cx="1790359" cy="7316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 C</a:t>
            </a:r>
          </a:p>
        </p:txBody>
      </p:sp>
      <p:sp>
        <p:nvSpPr>
          <p:cNvPr id="16" name="Rectangle à coins arrondis 15"/>
          <p:cNvSpPr/>
          <p:nvPr/>
        </p:nvSpPr>
        <p:spPr>
          <a:xfrm>
            <a:off x="3547068" y="3340378"/>
            <a:ext cx="1720021" cy="7316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Component B</a:t>
            </a:r>
            <a:endParaRPr lang="fr-FR" dirty="0"/>
          </a:p>
        </p:txBody>
      </p:sp>
      <p:sp>
        <p:nvSpPr>
          <p:cNvPr id="17" name="Rectangle à coins arrondis 16"/>
          <p:cNvSpPr/>
          <p:nvPr/>
        </p:nvSpPr>
        <p:spPr>
          <a:xfrm>
            <a:off x="3085967" y="2156621"/>
            <a:ext cx="2594919" cy="30589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200" dirty="0">
                <a:latin typeface="+mj-lt"/>
              </a:rPr>
              <a:t>Module 1</a:t>
            </a:r>
          </a:p>
        </p:txBody>
      </p:sp>
    </p:spTree>
    <p:extLst>
      <p:ext uri="{BB962C8B-B14F-4D97-AF65-F5344CB8AC3E}">
        <p14:creationId xmlns:p14="http://schemas.microsoft.com/office/powerpoint/2010/main" val="223029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14">
                                            <p:bg/>
                                          </p:spTgt>
                                        </p:tgtEl>
                                        <p:attrNameLst>
                                          <p:attrName>style.visibility</p:attrName>
                                        </p:attrNameLst>
                                      </p:cBhvr>
                                      <p:to>
                                        <p:strVal val="visible"/>
                                      </p:to>
                                    </p:set>
                                    <p:animEffect transition="in" filter="fade">
                                      <p:cBhvr>
                                        <p:cTn id="24" dur="500"/>
                                        <p:tgtEl>
                                          <p:spTgt spid="14">
                                            <p:bg/>
                                          </p:spTgt>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grpId="0" nodeType="clickEffect">
                                  <p:stCondLst>
                                    <p:cond delay="0"/>
                                  </p:stCondLst>
                                  <p:childTnLst>
                                    <p:animScale>
                                      <p:cBhvr>
                                        <p:cTn id="31" dur="2000" fill="hold"/>
                                        <p:tgtEl>
                                          <p:spTgt spid="14"/>
                                        </p:tgtEl>
                                      </p:cBhvr>
                                      <p:by x="27000" y="27000"/>
                                    </p:animScale>
                                  </p:childTnLst>
                                </p:cTn>
                              </p:par>
                              <p:par>
                                <p:cTn id="32" presetID="6" presetClass="emph" presetSubtype="0" fill="hold" nodeType="withEffect">
                                  <p:stCondLst>
                                    <p:cond delay="0"/>
                                  </p:stCondLst>
                                  <p:childTnLst>
                                    <p:animScale>
                                      <p:cBhvr>
                                        <p:cTn id="33" dur="2000" fill="hold"/>
                                        <p:tgtEl>
                                          <p:spTgt spid="14">
                                            <p:txEl>
                                              <p:pRg st="0" end="0"/>
                                            </p:txEl>
                                          </p:spTgt>
                                        </p:tgtEl>
                                      </p:cBhvr>
                                      <p:by x="100000" y="100000"/>
                                    </p:animScale>
                                  </p:childTnLst>
                                </p:cTn>
                              </p:par>
                              <p:par>
                                <p:cTn id="34" presetID="1" presetClass="exit" presetSubtype="0" fill="hold"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1"/>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build="allAtOnce"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b="1" dirty="0" err="1" smtClean="0"/>
              <a:t>Webpack</a:t>
            </a:r>
            <a:endParaRPr lang="fr-FR" sz="6000"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183" y="1284889"/>
            <a:ext cx="5089634" cy="5089634"/>
          </a:xfrm>
          <a:prstGeom prst="rect">
            <a:avLst/>
          </a:prstGeom>
        </p:spPr>
      </p:pic>
    </p:spTree>
    <p:extLst>
      <p:ext uri="{BB962C8B-B14F-4D97-AF65-F5344CB8AC3E}">
        <p14:creationId xmlns:p14="http://schemas.microsoft.com/office/powerpoint/2010/main" val="590081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Webpack</a:t>
            </a:r>
            <a:endParaRPr lang="fr-FR" b="1"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2427" y="1290175"/>
            <a:ext cx="10058400" cy="2224186"/>
          </a:xfrm>
          <a:prstGeom prst="rect">
            <a:avLst/>
          </a:prstGeom>
        </p:spPr>
      </p:pic>
      <p:sp>
        <p:nvSpPr>
          <p:cNvPr id="6" name="Cube 5"/>
          <p:cNvSpPr/>
          <p:nvPr/>
        </p:nvSpPr>
        <p:spPr>
          <a:xfrm>
            <a:off x="3510844" y="4729633"/>
            <a:ext cx="1399822" cy="1354667"/>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Parallélogramme 14"/>
          <p:cNvSpPr/>
          <p:nvPr/>
        </p:nvSpPr>
        <p:spPr>
          <a:xfrm>
            <a:off x="3495467" y="4730314"/>
            <a:ext cx="1415199" cy="344010"/>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p:cNvGrpSpPr/>
          <p:nvPr/>
        </p:nvGrpSpPr>
        <p:grpSpPr>
          <a:xfrm>
            <a:off x="3511109" y="4655018"/>
            <a:ext cx="1368683" cy="422606"/>
            <a:chOff x="3511109" y="4655018"/>
            <a:chExt cx="1368683" cy="422606"/>
          </a:xfrm>
        </p:grpSpPr>
        <p:sp>
          <p:nvSpPr>
            <p:cNvPr id="9"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Trapèze 12"/>
          <p:cNvSpPr/>
          <p:nvPr/>
        </p:nvSpPr>
        <p:spPr>
          <a:xfrm rot="18901138">
            <a:off x="3242580" y="4421531"/>
            <a:ext cx="496151" cy="552270"/>
          </a:xfrm>
          <a:prstGeom prst="trapezoid">
            <a:avLst>
              <a:gd name="adj" fmla="val 12248"/>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rapèze 10"/>
          <p:cNvSpPr/>
          <p:nvPr/>
        </p:nvSpPr>
        <p:spPr>
          <a:xfrm rot="2537386">
            <a:off x="4870487" y="4364635"/>
            <a:ext cx="50591" cy="836631"/>
          </a:xfrm>
          <a:custGeom>
            <a:avLst/>
            <a:gdLst>
              <a:gd name="connsiteX0" fmla="*/ 0 w 475558"/>
              <a:gd name="connsiteY0" fmla="*/ 868539 h 868539"/>
              <a:gd name="connsiteX1" fmla="*/ 58246 w 475558"/>
              <a:gd name="connsiteY1" fmla="*/ 0 h 868539"/>
              <a:gd name="connsiteX2" fmla="*/ 417312 w 475558"/>
              <a:gd name="connsiteY2" fmla="*/ 0 h 868539"/>
              <a:gd name="connsiteX3" fmla="*/ 475558 w 475558"/>
              <a:gd name="connsiteY3" fmla="*/ 868539 h 868539"/>
              <a:gd name="connsiteX4" fmla="*/ 0 w 475558"/>
              <a:gd name="connsiteY4" fmla="*/ 868539 h 868539"/>
              <a:gd name="connsiteX0" fmla="*/ 0 w 417312"/>
              <a:gd name="connsiteY0" fmla="*/ 868539 h 1344268"/>
              <a:gd name="connsiteX1" fmla="*/ 58246 w 417312"/>
              <a:gd name="connsiteY1" fmla="*/ 0 h 1344268"/>
              <a:gd name="connsiteX2" fmla="*/ 417312 w 417312"/>
              <a:gd name="connsiteY2" fmla="*/ 0 h 1344268"/>
              <a:gd name="connsiteX3" fmla="*/ 269635 w 417312"/>
              <a:gd name="connsiteY3" fmla="*/ 1344268 h 1344268"/>
              <a:gd name="connsiteX4" fmla="*/ 0 w 417312"/>
              <a:gd name="connsiteY4" fmla="*/ 868539 h 1344268"/>
              <a:gd name="connsiteX0" fmla="*/ 149842 w 359066"/>
              <a:gd name="connsiteY0" fmla="*/ 802872 h 1344268"/>
              <a:gd name="connsiteX1" fmla="*/ 0 w 359066"/>
              <a:gd name="connsiteY1" fmla="*/ 0 h 1344268"/>
              <a:gd name="connsiteX2" fmla="*/ 359066 w 359066"/>
              <a:gd name="connsiteY2" fmla="*/ 0 h 1344268"/>
              <a:gd name="connsiteX3" fmla="*/ 211389 w 359066"/>
              <a:gd name="connsiteY3" fmla="*/ 1344268 h 1344268"/>
              <a:gd name="connsiteX4" fmla="*/ 149842 w 359066"/>
              <a:gd name="connsiteY4" fmla="*/ 802872 h 1344268"/>
              <a:gd name="connsiteX0" fmla="*/ 149842 w 742503"/>
              <a:gd name="connsiteY0" fmla="*/ 802872 h 1344268"/>
              <a:gd name="connsiteX1" fmla="*/ 0 w 742503"/>
              <a:gd name="connsiteY1" fmla="*/ 0 h 1344268"/>
              <a:gd name="connsiteX2" fmla="*/ 742503 w 742503"/>
              <a:gd name="connsiteY2" fmla="*/ 104458 h 1344268"/>
              <a:gd name="connsiteX3" fmla="*/ 211389 w 742503"/>
              <a:gd name="connsiteY3" fmla="*/ 1344268 h 1344268"/>
              <a:gd name="connsiteX4" fmla="*/ 149842 w 742503"/>
              <a:gd name="connsiteY4" fmla="*/ 802872 h 1344268"/>
              <a:gd name="connsiteX0" fmla="*/ 149842 w 742503"/>
              <a:gd name="connsiteY0" fmla="*/ 802872 h 1309428"/>
              <a:gd name="connsiteX1" fmla="*/ 0 w 742503"/>
              <a:gd name="connsiteY1" fmla="*/ 0 h 1309428"/>
              <a:gd name="connsiteX2" fmla="*/ 742503 w 742503"/>
              <a:gd name="connsiteY2" fmla="*/ 104458 h 1309428"/>
              <a:gd name="connsiteX3" fmla="*/ 159096 w 742503"/>
              <a:gd name="connsiteY3" fmla="*/ 1309428 h 1309428"/>
              <a:gd name="connsiteX4" fmla="*/ 149842 w 742503"/>
              <a:gd name="connsiteY4" fmla="*/ 802872 h 1309428"/>
              <a:gd name="connsiteX0" fmla="*/ 85256 w 742503"/>
              <a:gd name="connsiteY0" fmla="*/ 799815 h 1309428"/>
              <a:gd name="connsiteX1" fmla="*/ 0 w 742503"/>
              <a:gd name="connsiteY1" fmla="*/ 0 h 1309428"/>
              <a:gd name="connsiteX2" fmla="*/ 742503 w 742503"/>
              <a:gd name="connsiteY2" fmla="*/ 104458 h 1309428"/>
              <a:gd name="connsiteX3" fmla="*/ 159096 w 742503"/>
              <a:gd name="connsiteY3" fmla="*/ 1309428 h 1309428"/>
              <a:gd name="connsiteX4" fmla="*/ 85256 w 742503"/>
              <a:gd name="connsiteY4" fmla="*/ 799815 h 1309428"/>
              <a:gd name="connsiteX0" fmla="*/ 85256 w 517090"/>
              <a:gd name="connsiteY0" fmla="*/ 799815 h 1309428"/>
              <a:gd name="connsiteX1" fmla="*/ 0 w 517090"/>
              <a:gd name="connsiteY1" fmla="*/ 0 h 1309428"/>
              <a:gd name="connsiteX2" fmla="*/ 517090 w 517090"/>
              <a:gd name="connsiteY2" fmla="*/ 536111 h 1309428"/>
              <a:gd name="connsiteX3" fmla="*/ 159096 w 517090"/>
              <a:gd name="connsiteY3" fmla="*/ 1309428 h 1309428"/>
              <a:gd name="connsiteX4" fmla="*/ 85256 w 517090"/>
              <a:gd name="connsiteY4" fmla="*/ 799815 h 1309428"/>
              <a:gd name="connsiteX0" fmla="*/ 0 w 431834"/>
              <a:gd name="connsiteY0" fmla="*/ 616377 h 1125990"/>
              <a:gd name="connsiteX1" fmla="*/ 143406 w 431834"/>
              <a:gd name="connsiteY1" fmla="*/ 0 h 1125990"/>
              <a:gd name="connsiteX2" fmla="*/ 431834 w 431834"/>
              <a:gd name="connsiteY2" fmla="*/ 352673 h 1125990"/>
              <a:gd name="connsiteX3" fmla="*/ 73840 w 431834"/>
              <a:gd name="connsiteY3" fmla="*/ 1125990 h 1125990"/>
              <a:gd name="connsiteX4" fmla="*/ 0 w 431834"/>
              <a:gd name="connsiteY4" fmla="*/ 616377 h 1125990"/>
              <a:gd name="connsiteX0" fmla="*/ 16530 w 448364"/>
              <a:gd name="connsiteY0" fmla="*/ 656313 h 1165926"/>
              <a:gd name="connsiteX1" fmla="*/ 0 w 448364"/>
              <a:gd name="connsiteY1" fmla="*/ 0 h 1165926"/>
              <a:gd name="connsiteX2" fmla="*/ 448364 w 448364"/>
              <a:gd name="connsiteY2" fmla="*/ 392609 h 1165926"/>
              <a:gd name="connsiteX3" fmla="*/ 90370 w 448364"/>
              <a:gd name="connsiteY3" fmla="*/ 1165926 h 1165926"/>
              <a:gd name="connsiteX4" fmla="*/ 16530 w 448364"/>
              <a:gd name="connsiteY4" fmla="*/ 656313 h 1165926"/>
              <a:gd name="connsiteX0" fmla="*/ 16530 w 319193"/>
              <a:gd name="connsiteY0" fmla="*/ 656313 h 1165926"/>
              <a:gd name="connsiteX1" fmla="*/ 0 w 319193"/>
              <a:gd name="connsiteY1" fmla="*/ 0 h 1165926"/>
              <a:gd name="connsiteX2" fmla="*/ 319193 w 319193"/>
              <a:gd name="connsiteY2" fmla="*/ 386495 h 1165926"/>
              <a:gd name="connsiteX3" fmla="*/ 90370 w 319193"/>
              <a:gd name="connsiteY3" fmla="*/ 1165926 h 1165926"/>
              <a:gd name="connsiteX4" fmla="*/ 16530 w 319193"/>
              <a:gd name="connsiteY4" fmla="*/ 656313 h 1165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93" h="1165926">
                <a:moveTo>
                  <a:pt x="16530" y="656313"/>
                </a:moveTo>
                <a:lnTo>
                  <a:pt x="0" y="0"/>
                </a:lnTo>
                <a:lnTo>
                  <a:pt x="319193" y="386495"/>
                </a:lnTo>
                <a:lnTo>
                  <a:pt x="90370" y="1165926"/>
                </a:lnTo>
                <a:lnTo>
                  <a:pt x="16530" y="656313"/>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rapèze 14"/>
          <p:cNvSpPr/>
          <p:nvPr/>
        </p:nvSpPr>
        <p:spPr>
          <a:xfrm>
            <a:off x="3861322" y="4358641"/>
            <a:ext cx="939278" cy="370992"/>
          </a:xfrm>
          <a:prstGeom prst="trapezoid">
            <a:avLst>
              <a:gd name="adj" fmla="val 73867"/>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5068634" y="5215561"/>
            <a:ext cx="812035" cy="7957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latin typeface="+mj-lt"/>
              </a:rPr>
              <a:t>Module</a:t>
            </a:r>
            <a:endParaRPr lang="fr-FR" sz="1200" b="1" dirty="0">
              <a:latin typeface="+mj-lt"/>
            </a:endParaRPr>
          </a:p>
        </p:txBody>
      </p:sp>
      <p:sp>
        <p:nvSpPr>
          <p:cNvPr id="18" name="Rectangle 17"/>
          <p:cNvSpPr/>
          <p:nvPr/>
        </p:nvSpPr>
        <p:spPr>
          <a:xfrm>
            <a:off x="3510844" y="5092380"/>
            <a:ext cx="1048764" cy="9919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latin typeface="+mj-lt"/>
              </a:rPr>
              <a:t>Chunk</a:t>
            </a:r>
            <a:endParaRPr lang="fr-FR" sz="2000" dirty="0">
              <a:latin typeface="+mj-lt"/>
            </a:endParaRPr>
          </a:p>
        </p:txBody>
      </p:sp>
      <p:sp>
        <p:nvSpPr>
          <p:cNvPr id="19" name="Trapèze 18"/>
          <p:cNvSpPr/>
          <p:nvPr/>
        </p:nvSpPr>
        <p:spPr>
          <a:xfrm flipV="1">
            <a:off x="3510844" y="5071666"/>
            <a:ext cx="1048764" cy="287792"/>
          </a:xfrm>
          <a:prstGeom prst="trapezoid">
            <a:avLst>
              <a:gd name="adj" fmla="val 73867"/>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775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66667E-6 1.48148E-6 L -0.03307 -0.17454 C -0.03998 -0.21366 -0.05026 -0.23426 -0.06107 -0.23426 C -0.07344 -0.23426 -0.0832 -0.21366 -0.09011 -0.17454 L -0.12292 1.48148E-6 " pathEditMode="relative" rAng="0" ptsTypes="AAAAA">
                                      <p:cBhvr>
                                        <p:cTn id="6" dur="2000" fill="hold"/>
                                        <p:tgtEl>
                                          <p:spTgt spid="16"/>
                                        </p:tgtEl>
                                        <p:attrNameLst>
                                          <p:attrName>ppt_x</p:attrName>
                                          <p:attrName>ppt_y</p:attrName>
                                        </p:attrNameLst>
                                      </p:cBhvr>
                                      <p:rCtr x="-6146" y="-11713"/>
                                    </p:animMotion>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0" nodeType="clickEffect">
                                  <p:stCondLst>
                                    <p:cond delay="0"/>
                                  </p:stCondLst>
                                  <p:childTnLst>
                                    <p:animMotion origin="layout" path="M -2.5E-6 4.07407E-6 L 0.7836 -0.00186 " pathEditMode="relative" rAng="0" ptsTypes="AA">
                                      <p:cBhvr>
                                        <p:cTn id="35" dur="2000" fill="hold"/>
                                        <p:tgtEl>
                                          <p:spTgt spid="6"/>
                                        </p:tgtEl>
                                        <p:attrNameLst>
                                          <p:attrName>ppt_x</p:attrName>
                                          <p:attrName>ppt_y</p:attrName>
                                        </p:attrNameLst>
                                      </p:cBhvr>
                                      <p:rCtr x="39180" y="-93"/>
                                    </p:animMotion>
                                  </p:childTnLst>
                                </p:cTn>
                              </p:par>
                              <p:par>
                                <p:cTn id="36" presetID="42" presetClass="path" presetSubtype="0" accel="50000" decel="50000" fill="hold" nodeType="withEffect">
                                  <p:stCondLst>
                                    <p:cond delay="0"/>
                                  </p:stCondLst>
                                  <p:childTnLst>
                                    <p:animMotion origin="layout" path="M -6.25E-7 -7.40741E-7 L 0.78359 -0.00555 " pathEditMode="relative" rAng="0" ptsTypes="AA">
                                      <p:cBhvr>
                                        <p:cTn id="37" dur="2000" fill="hold"/>
                                        <p:tgtEl>
                                          <p:spTgt spid="8"/>
                                        </p:tgtEl>
                                        <p:attrNameLst>
                                          <p:attrName>ppt_x</p:attrName>
                                          <p:attrName>ppt_y</p:attrName>
                                        </p:attrNameLst>
                                      </p:cBhvr>
                                      <p:rCtr x="39180"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P spid="16" grpId="0" animBg="1"/>
      <p:bldP spid="16" grpId="1"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Webpack</a:t>
            </a:r>
            <a:endParaRPr lang="fr-FR" b="1"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2427" y="1290175"/>
            <a:ext cx="10058400" cy="2224186"/>
          </a:xfrm>
          <a:prstGeom prst="rect">
            <a:avLst/>
          </a:prstGeom>
        </p:spPr>
      </p:pic>
      <p:sp>
        <p:nvSpPr>
          <p:cNvPr id="7" name="Cube 6"/>
          <p:cNvSpPr/>
          <p:nvPr/>
        </p:nvSpPr>
        <p:spPr>
          <a:xfrm>
            <a:off x="6293556" y="5428049"/>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Parallélogramme 14"/>
          <p:cNvSpPr/>
          <p:nvPr/>
        </p:nvSpPr>
        <p:spPr>
          <a:xfrm>
            <a:off x="6278180" y="5428729"/>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p:nvPr/>
        </p:nvGrpSpPr>
        <p:grpSpPr>
          <a:xfrm>
            <a:off x="6293821" y="5353433"/>
            <a:ext cx="833351" cy="236552"/>
            <a:chOff x="3511109" y="4655018"/>
            <a:chExt cx="1368683" cy="422606"/>
          </a:xfrm>
        </p:grpSpPr>
        <p:sp>
          <p:nvSpPr>
            <p:cNvPr id="10"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Cube 13"/>
          <p:cNvSpPr/>
          <p:nvPr/>
        </p:nvSpPr>
        <p:spPr>
          <a:xfrm>
            <a:off x="6974993" y="5431210"/>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arallélogramme 14"/>
          <p:cNvSpPr/>
          <p:nvPr/>
        </p:nvSpPr>
        <p:spPr>
          <a:xfrm>
            <a:off x="6959617" y="5431890"/>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6975258" y="5356594"/>
            <a:ext cx="833351" cy="236552"/>
            <a:chOff x="3511109" y="4655018"/>
            <a:chExt cx="1368683" cy="422606"/>
          </a:xfrm>
        </p:grpSpPr>
        <p:sp>
          <p:nvSpPr>
            <p:cNvPr id="17"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Cube 20"/>
          <p:cNvSpPr/>
          <p:nvPr/>
        </p:nvSpPr>
        <p:spPr>
          <a:xfrm>
            <a:off x="7664281" y="5428049"/>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arallélogramme 14"/>
          <p:cNvSpPr/>
          <p:nvPr/>
        </p:nvSpPr>
        <p:spPr>
          <a:xfrm>
            <a:off x="7648905" y="5428729"/>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p:cNvGrpSpPr/>
          <p:nvPr/>
        </p:nvGrpSpPr>
        <p:grpSpPr>
          <a:xfrm>
            <a:off x="7664546" y="5353433"/>
            <a:ext cx="833351" cy="236552"/>
            <a:chOff x="3511109" y="4655018"/>
            <a:chExt cx="1368683" cy="422606"/>
          </a:xfrm>
        </p:grpSpPr>
        <p:sp>
          <p:nvSpPr>
            <p:cNvPr id="24"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Cube 27"/>
          <p:cNvSpPr/>
          <p:nvPr/>
        </p:nvSpPr>
        <p:spPr>
          <a:xfrm>
            <a:off x="8356239" y="5442804"/>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Parallélogramme 14"/>
          <p:cNvSpPr/>
          <p:nvPr/>
        </p:nvSpPr>
        <p:spPr>
          <a:xfrm>
            <a:off x="8340863" y="5443484"/>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e 29"/>
          <p:cNvGrpSpPr/>
          <p:nvPr/>
        </p:nvGrpSpPr>
        <p:grpSpPr>
          <a:xfrm>
            <a:off x="8356504" y="5368188"/>
            <a:ext cx="833351" cy="236552"/>
            <a:chOff x="3511109" y="4655018"/>
            <a:chExt cx="1368683" cy="422606"/>
          </a:xfrm>
        </p:grpSpPr>
        <p:sp>
          <p:nvSpPr>
            <p:cNvPr id="31"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Cube 34"/>
          <p:cNvSpPr/>
          <p:nvPr/>
        </p:nvSpPr>
        <p:spPr>
          <a:xfrm>
            <a:off x="6637550" y="4835818"/>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Parallélogramme 14"/>
          <p:cNvSpPr/>
          <p:nvPr/>
        </p:nvSpPr>
        <p:spPr>
          <a:xfrm>
            <a:off x="6622174" y="4836498"/>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p:cNvGrpSpPr/>
          <p:nvPr/>
        </p:nvGrpSpPr>
        <p:grpSpPr>
          <a:xfrm>
            <a:off x="6637815" y="4761202"/>
            <a:ext cx="833351" cy="236552"/>
            <a:chOff x="3511109" y="4655018"/>
            <a:chExt cx="1368683" cy="422606"/>
          </a:xfrm>
        </p:grpSpPr>
        <p:sp>
          <p:nvSpPr>
            <p:cNvPr id="38"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Cube 41"/>
          <p:cNvSpPr/>
          <p:nvPr/>
        </p:nvSpPr>
        <p:spPr>
          <a:xfrm>
            <a:off x="7326395" y="4835770"/>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arallélogramme 14"/>
          <p:cNvSpPr/>
          <p:nvPr/>
        </p:nvSpPr>
        <p:spPr>
          <a:xfrm>
            <a:off x="7311019" y="4836450"/>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7326660" y="4761154"/>
            <a:ext cx="833351" cy="236552"/>
            <a:chOff x="3511109" y="4655018"/>
            <a:chExt cx="1368683" cy="422606"/>
          </a:xfrm>
        </p:grpSpPr>
        <p:sp>
          <p:nvSpPr>
            <p:cNvPr id="45"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9" name="Cube 48"/>
          <p:cNvSpPr/>
          <p:nvPr/>
        </p:nvSpPr>
        <p:spPr>
          <a:xfrm>
            <a:off x="8015007" y="4835520"/>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arallélogramme 14"/>
          <p:cNvSpPr/>
          <p:nvPr/>
        </p:nvSpPr>
        <p:spPr>
          <a:xfrm>
            <a:off x="7999631" y="4836200"/>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p:cNvGrpSpPr/>
          <p:nvPr/>
        </p:nvGrpSpPr>
        <p:grpSpPr>
          <a:xfrm>
            <a:off x="8015272" y="4760904"/>
            <a:ext cx="833351" cy="236552"/>
            <a:chOff x="3511109" y="4655018"/>
            <a:chExt cx="1368683" cy="422606"/>
          </a:xfrm>
        </p:grpSpPr>
        <p:sp>
          <p:nvSpPr>
            <p:cNvPr id="52"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Parallélogramme 14"/>
          <p:cNvSpPr/>
          <p:nvPr/>
        </p:nvSpPr>
        <p:spPr>
          <a:xfrm>
            <a:off x="7597229" y="4236511"/>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7" name="Groupe 56"/>
          <p:cNvGrpSpPr/>
          <p:nvPr/>
        </p:nvGrpSpPr>
        <p:grpSpPr>
          <a:xfrm>
            <a:off x="1604969" y="3882156"/>
            <a:ext cx="1399822" cy="1429282"/>
            <a:chOff x="1467556" y="3345507"/>
            <a:chExt cx="1399822" cy="1429282"/>
          </a:xfrm>
        </p:grpSpPr>
        <p:sp>
          <p:nvSpPr>
            <p:cNvPr id="58" name="Cube 57"/>
            <p:cNvSpPr/>
            <p:nvPr/>
          </p:nvSpPr>
          <p:spPr>
            <a:xfrm>
              <a:off x="1467556" y="3420122"/>
              <a:ext cx="1399822" cy="1354667"/>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9" name="Groupe 58"/>
            <p:cNvGrpSpPr/>
            <p:nvPr/>
          </p:nvGrpSpPr>
          <p:grpSpPr>
            <a:xfrm>
              <a:off x="1467821" y="3345507"/>
              <a:ext cx="1368683" cy="422606"/>
              <a:chOff x="3511109" y="4655018"/>
              <a:chExt cx="1368683" cy="422606"/>
            </a:xfrm>
          </p:grpSpPr>
          <p:sp>
            <p:nvSpPr>
              <p:cNvPr id="61"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0" name="Rectangle 59"/>
            <p:cNvSpPr/>
            <p:nvPr/>
          </p:nvSpPr>
          <p:spPr>
            <a:xfrm>
              <a:off x="1467556" y="3782869"/>
              <a:ext cx="1048764" cy="9919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200" dirty="0" err="1">
                  <a:latin typeface="+mj-lt"/>
                </a:rPr>
                <a:t>Chunk</a:t>
              </a:r>
              <a:endParaRPr lang="fr-FR" sz="2200" dirty="0">
                <a:latin typeface="+mj-lt"/>
              </a:endParaRPr>
            </a:p>
          </p:txBody>
        </p:sp>
      </p:grpSp>
      <p:sp>
        <p:nvSpPr>
          <p:cNvPr id="65" name="Cube 64"/>
          <p:cNvSpPr/>
          <p:nvPr/>
        </p:nvSpPr>
        <p:spPr>
          <a:xfrm>
            <a:off x="7612605" y="4235831"/>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7612870" y="4161215"/>
            <a:ext cx="833351" cy="236552"/>
            <a:chOff x="3511109" y="4655018"/>
            <a:chExt cx="1368683" cy="422606"/>
          </a:xfrm>
        </p:grpSpPr>
        <p:sp>
          <p:nvSpPr>
            <p:cNvPr id="67"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1" name="Groupe 70"/>
          <p:cNvGrpSpPr/>
          <p:nvPr/>
        </p:nvGrpSpPr>
        <p:grpSpPr>
          <a:xfrm>
            <a:off x="5700553" y="2979034"/>
            <a:ext cx="4758377" cy="3560874"/>
            <a:chOff x="1467556" y="3345894"/>
            <a:chExt cx="1399822" cy="1428895"/>
          </a:xfrm>
        </p:grpSpPr>
        <p:sp>
          <p:nvSpPr>
            <p:cNvPr id="72" name="Cube 71"/>
            <p:cNvSpPr/>
            <p:nvPr/>
          </p:nvSpPr>
          <p:spPr>
            <a:xfrm>
              <a:off x="1467556" y="3420122"/>
              <a:ext cx="1399822" cy="1354667"/>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3" name="Groupe 72"/>
            <p:cNvGrpSpPr/>
            <p:nvPr/>
          </p:nvGrpSpPr>
          <p:grpSpPr>
            <a:xfrm>
              <a:off x="1471708" y="3345894"/>
              <a:ext cx="1395353" cy="414515"/>
              <a:chOff x="3514996" y="4655405"/>
              <a:chExt cx="1395353" cy="414515"/>
            </a:xfrm>
          </p:grpSpPr>
          <p:sp>
            <p:nvSpPr>
              <p:cNvPr id="75" name="Trapèze 18"/>
              <p:cNvSpPr/>
              <p:nvPr/>
            </p:nvSpPr>
            <p:spPr>
              <a:xfrm rot="16827146">
                <a:off x="4302150" y="4441060"/>
                <a:ext cx="366401"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 name="connsiteX0" fmla="*/ 0 w 1073951"/>
                  <a:gd name="connsiteY0" fmla="*/ 289847 h 381947"/>
                  <a:gd name="connsiteX1" fmla="*/ 386544 w 1073951"/>
                  <a:gd name="connsiteY1" fmla="*/ 8037 h 381947"/>
                  <a:gd name="connsiteX2" fmla="*/ 558043 w 1073951"/>
                  <a:gd name="connsiteY2" fmla="*/ 0 h 381947"/>
                  <a:gd name="connsiteX3" fmla="*/ 1073950 w 1073951"/>
                  <a:gd name="connsiteY3" fmla="*/ 381947 h 381947"/>
                  <a:gd name="connsiteX4" fmla="*/ 0 w 1073951"/>
                  <a:gd name="connsiteY4" fmla="*/ 289847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951" h="381947">
                    <a:moveTo>
                      <a:pt x="0" y="289847"/>
                    </a:moveTo>
                    <a:lnTo>
                      <a:pt x="386544" y="8037"/>
                    </a:lnTo>
                    <a:lnTo>
                      <a:pt x="558043" y="0"/>
                    </a:lnTo>
                    <a:lnTo>
                      <a:pt x="1073950" y="381947"/>
                    </a:lnTo>
                    <a:lnTo>
                      <a:pt x="0" y="289847"/>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Trapèze 18"/>
              <p:cNvSpPr/>
              <p:nvPr/>
            </p:nvSpPr>
            <p:spPr>
              <a:xfrm rot="4879830">
                <a:off x="3835666" y="4456155"/>
                <a:ext cx="26177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apèze 18"/>
              <p:cNvSpPr/>
              <p:nvPr/>
            </p:nvSpPr>
            <p:spPr>
              <a:xfrm>
                <a:off x="3515105" y="4814682"/>
                <a:ext cx="1149158" cy="255238"/>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apèze 18"/>
              <p:cNvSpPr/>
              <p:nvPr/>
            </p:nvSpPr>
            <p:spPr>
              <a:xfrm rot="10800000">
                <a:off x="3747696" y="4727826"/>
                <a:ext cx="1162653" cy="303936"/>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 name="connsiteX0" fmla="*/ 0 w 1038702"/>
                  <a:gd name="connsiteY0" fmla="*/ 258858 h 262942"/>
                  <a:gd name="connsiteX1" fmla="*/ 356965 w 1038702"/>
                  <a:gd name="connsiteY1" fmla="*/ 0 h 262942"/>
                  <a:gd name="connsiteX2" fmla="*/ 835804 w 1038702"/>
                  <a:gd name="connsiteY2" fmla="*/ 0 h 262942"/>
                  <a:gd name="connsiteX3" fmla="*/ 1038702 w 1038702"/>
                  <a:gd name="connsiteY3" fmla="*/ 262942 h 262942"/>
                  <a:gd name="connsiteX4" fmla="*/ 0 w 1038702"/>
                  <a:gd name="connsiteY4" fmla="*/ 258858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02" h="262942">
                    <a:moveTo>
                      <a:pt x="0" y="258858"/>
                    </a:moveTo>
                    <a:lnTo>
                      <a:pt x="356965" y="0"/>
                    </a:lnTo>
                    <a:lnTo>
                      <a:pt x="835804" y="0"/>
                    </a:lnTo>
                    <a:lnTo>
                      <a:pt x="1038702" y="262942"/>
                    </a:lnTo>
                    <a:lnTo>
                      <a:pt x="0" y="258858"/>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4" name="Rectangle 73"/>
            <p:cNvSpPr/>
            <p:nvPr/>
          </p:nvSpPr>
          <p:spPr>
            <a:xfrm>
              <a:off x="1467556" y="3782869"/>
              <a:ext cx="1048764" cy="9919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latin typeface="+mj-lt"/>
                </a:rPr>
                <a:t>Bundle</a:t>
              </a:r>
            </a:p>
          </p:txBody>
        </p:sp>
      </p:grpSp>
    </p:spTree>
    <p:extLst>
      <p:ext uri="{BB962C8B-B14F-4D97-AF65-F5344CB8AC3E}">
        <p14:creationId xmlns:p14="http://schemas.microsoft.com/office/powerpoint/2010/main" val="258893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5E-6 -1.85185E-6 L 0.1112 -0.10717 C 0.13438 -0.13102 0.16914 -0.14329 0.20573 -0.14329 C 0.2474 -0.14329 0.2806 -0.13102 0.30378 -0.10717 L 0.4155 -1.85185E-6 " pathEditMode="relative" rAng="0" ptsTypes="AAAAA">
                                      <p:cBhvr>
                                        <p:cTn id="6" dur="2000" fill="hold"/>
                                        <p:tgtEl>
                                          <p:spTgt spid="57"/>
                                        </p:tgtEl>
                                        <p:attrNameLst>
                                          <p:attrName>ppt_x</p:attrName>
                                          <p:attrName>ppt_y</p:attrName>
                                        </p:attrNameLst>
                                      </p:cBhvr>
                                      <p:rCtr x="20768" y="-7176"/>
                                    </p:animMotion>
                                  </p:childTnLst>
                                </p:cTn>
                              </p:par>
                              <p:par>
                                <p:cTn id="7" presetID="6" presetClass="emph" presetSubtype="0" fill="hold" nodeType="withEffect">
                                  <p:stCondLst>
                                    <p:cond delay="0"/>
                                  </p:stCondLst>
                                  <p:childTnLst>
                                    <p:animScale>
                                      <p:cBhvr>
                                        <p:cTn id="8" dur="2000" fill="hold"/>
                                        <p:tgtEl>
                                          <p:spTgt spid="57"/>
                                        </p:tgtEl>
                                      </p:cBhvr>
                                      <p:by x="60000" y="6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3371"/>
            <a:ext cx="12192000" cy="563131"/>
          </a:xfrm>
        </p:spPr>
        <p:txBody>
          <a:bodyPr/>
          <a:lstStyle/>
          <a:p>
            <a:r>
              <a:rPr lang="fr-FR" b="1" dirty="0" err="1"/>
              <a:t>Webpack</a:t>
            </a:r>
            <a:r>
              <a:rPr lang="fr-FR" b="1" dirty="0"/>
              <a:t> Module </a:t>
            </a:r>
            <a:r>
              <a:rPr lang="fr-FR" b="1" dirty="0" err="1"/>
              <a:t>Federation</a:t>
            </a:r>
            <a:endParaRPr lang="fr-FR" b="1"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983" y="1534071"/>
            <a:ext cx="3148524" cy="3148524"/>
          </a:xfrm>
          <a:prstGeom prst="rect">
            <a:avLst/>
          </a:prstGeom>
        </p:spPr>
      </p:pic>
      <p:sp>
        <p:nvSpPr>
          <p:cNvPr id="7" name="Cube 6"/>
          <p:cNvSpPr/>
          <p:nvPr/>
        </p:nvSpPr>
        <p:spPr>
          <a:xfrm>
            <a:off x="6293556" y="5428049"/>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Parallélogramme 14"/>
          <p:cNvSpPr/>
          <p:nvPr/>
        </p:nvSpPr>
        <p:spPr>
          <a:xfrm>
            <a:off x="6278180" y="5428729"/>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p:nvPr/>
        </p:nvGrpSpPr>
        <p:grpSpPr>
          <a:xfrm>
            <a:off x="6293821" y="5353433"/>
            <a:ext cx="833351" cy="236552"/>
            <a:chOff x="3511109" y="4655018"/>
            <a:chExt cx="1368683" cy="422606"/>
          </a:xfrm>
        </p:grpSpPr>
        <p:sp>
          <p:nvSpPr>
            <p:cNvPr id="10"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Cube 13"/>
          <p:cNvSpPr/>
          <p:nvPr/>
        </p:nvSpPr>
        <p:spPr>
          <a:xfrm>
            <a:off x="6974993" y="5431210"/>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arallélogramme 14"/>
          <p:cNvSpPr/>
          <p:nvPr/>
        </p:nvSpPr>
        <p:spPr>
          <a:xfrm>
            <a:off x="6959617" y="5431890"/>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6975258" y="5356594"/>
            <a:ext cx="833351" cy="236552"/>
            <a:chOff x="3511109" y="4655018"/>
            <a:chExt cx="1368683" cy="422606"/>
          </a:xfrm>
        </p:grpSpPr>
        <p:sp>
          <p:nvSpPr>
            <p:cNvPr id="17"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Cube 20"/>
          <p:cNvSpPr/>
          <p:nvPr/>
        </p:nvSpPr>
        <p:spPr>
          <a:xfrm>
            <a:off x="7664281" y="5428049"/>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arallélogramme 14"/>
          <p:cNvSpPr/>
          <p:nvPr/>
        </p:nvSpPr>
        <p:spPr>
          <a:xfrm>
            <a:off x="7648905" y="5428729"/>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p:cNvGrpSpPr/>
          <p:nvPr/>
        </p:nvGrpSpPr>
        <p:grpSpPr>
          <a:xfrm>
            <a:off x="7664546" y="5353433"/>
            <a:ext cx="833351" cy="236552"/>
            <a:chOff x="3511109" y="4655018"/>
            <a:chExt cx="1368683" cy="422606"/>
          </a:xfrm>
        </p:grpSpPr>
        <p:sp>
          <p:nvSpPr>
            <p:cNvPr id="24"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Cube 27"/>
          <p:cNvSpPr/>
          <p:nvPr/>
        </p:nvSpPr>
        <p:spPr>
          <a:xfrm>
            <a:off x="8356239" y="5442804"/>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Parallélogramme 14"/>
          <p:cNvSpPr/>
          <p:nvPr/>
        </p:nvSpPr>
        <p:spPr>
          <a:xfrm>
            <a:off x="8340863" y="5443484"/>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e 29"/>
          <p:cNvGrpSpPr/>
          <p:nvPr/>
        </p:nvGrpSpPr>
        <p:grpSpPr>
          <a:xfrm>
            <a:off x="8356504" y="5368188"/>
            <a:ext cx="833351" cy="236552"/>
            <a:chOff x="3511109" y="4655018"/>
            <a:chExt cx="1368683" cy="422606"/>
          </a:xfrm>
        </p:grpSpPr>
        <p:sp>
          <p:nvSpPr>
            <p:cNvPr id="31"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Cube 34"/>
          <p:cNvSpPr/>
          <p:nvPr/>
        </p:nvSpPr>
        <p:spPr>
          <a:xfrm>
            <a:off x="6637550" y="4835818"/>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Parallélogramme 14"/>
          <p:cNvSpPr/>
          <p:nvPr/>
        </p:nvSpPr>
        <p:spPr>
          <a:xfrm>
            <a:off x="6622174" y="4836498"/>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p:cNvGrpSpPr/>
          <p:nvPr/>
        </p:nvGrpSpPr>
        <p:grpSpPr>
          <a:xfrm>
            <a:off x="6637815" y="4761202"/>
            <a:ext cx="833351" cy="236552"/>
            <a:chOff x="3511109" y="4655018"/>
            <a:chExt cx="1368683" cy="422606"/>
          </a:xfrm>
        </p:grpSpPr>
        <p:sp>
          <p:nvSpPr>
            <p:cNvPr id="38"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Cube 41"/>
          <p:cNvSpPr/>
          <p:nvPr/>
        </p:nvSpPr>
        <p:spPr>
          <a:xfrm>
            <a:off x="7326395" y="4835770"/>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arallélogramme 14"/>
          <p:cNvSpPr/>
          <p:nvPr/>
        </p:nvSpPr>
        <p:spPr>
          <a:xfrm>
            <a:off x="7311019" y="4836450"/>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7326660" y="4761154"/>
            <a:ext cx="833351" cy="236552"/>
            <a:chOff x="3511109" y="4655018"/>
            <a:chExt cx="1368683" cy="422606"/>
          </a:xfrm>
        </p:grpSpPr>
        <p:sp>
          <p:nvSpPr>
            <p:cNvPr id="45"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9" name="Cube 48"/>
          <p:cNvSpPr/>
          <p:nvPr/>
        </p:nvSpPr>
        <p:spPr>
          <a:xfrm>
            <a:off x="8015007" y="4835520"/>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arallélogramme 14"/>
          <p:cNvSpPr/>
          <p:nvPr/>
        </p:nvSpPr>
        <p:spPr>
          <a:xfrm>
            <a:off x="7999631" y="4836200"/>
            <a:ext cx="861674" cy="192558"/>
          </a:xfrm>
          <a:custGeom>
            <a:avLst/>
            <a:gdLst>
              <a:gd name="connsiteX0" fmla="*/ 0 w 1399822"/>
              <a:gd name="connsiteY0" fmla="*/ 329204 h 329204"/>
              <a:gd name="connsiteX1" fmla="*/ 334106 w 1399822"/>
              <a:gd name="connsiteY1" fmla="*/ 0 h 329204"/>
              <a:gd name="connsiteX2" fmla="*/ 1399822 w 1399822"/>
              <a:gd name="connsiteY2" fmla="*/ 0 h 329204"/>
              <a:gd name="connsiteX3" fmla="*/ 1065716 w 1399822"/>
              <a:gd name="connsiteY3" fmla="*/ 329204 h 329204"/>
              <a:gd name="connsiteX4" fmla="*/ 0 w 1399822"/>
              <a:gd name="connsiteY4" fmla="*/ 329204 h 329204"/>
              <a:gd name="connsiteX0" fmla="*/ 0 w 1313462"/>
              <a:gd name="connsiteY0" fmla="*/ 329204 h 329204"/>
              <a:gd name="connsiteX1" fmla="*/ 334106 w 1313462"/>
              <a:gd name="connsiteY1" fmla="*/ 0 h 329204"/>
              <a:gd name="connsiteX2" fmla="*/ 1313462 w 1313462"/>
              <a:gd name="connsiteY2" fmla="*/ 0 h 329204"/>
              <a:gd name="connsiteX3" fmla="*/ 1065716 w 1313462"/>
              <a:gd name="connsiteY3" fmla="*/ 329204 h 329204"/>
              <a:gd name="connsiteX4" fmla="*/ 0 w 1313462"/>
              <a:gd name="connsiteY4" fmla="*/ 329204 h 329204"/>
              <a:gd name="connsiteX0" fmla="*/ 0 w 1333782"/>
              <a:gd name="connsiteY0" fmla="*/ 334284 h 334284"/>
              <a:gd name="connsiteX1" fmla="*/ 334106 w 1333782"/>
              <a:gd name="connsiteY1" fmla="*/ 5080 h 334284"/>
              <a:gd name="connsiteX2" fmla="*/ 1333782 w 1333782"/>
              <a:gd name="connsiteY2" fmla="*/ 0 h 334284"/>
              <a:gd name="connsiteX3" fmla="*/ 1065716 w 1333782"/>
              <a:gd name="connsiteY3" fmla="*/ 334284 h 334284"/>
              <a:gd name="connsiteX4" fmla="*/ 0 w 1333782"/>
              <a:gd name="connsiteY4" fmla="*/ 334284 h 334284"/>
              <a:gd name="connsiteX0" fmla="*/ 0 w 1378310"/>
              <a:gd name="connsiteY0" fmla="*/ 329204 h 329204"/>
              <a:gd name="connsiteX1" fmla="*/ 334106 w 1378310"/>
              <a:gd name="connsiteY1" fmla="*/ 0 h 329204"/>
              <a:gd name="connsiteX2" fmla="*/ 1378310 w 1378310"/>
              <a:gd name="connsiteY2" fmla="*/ 2212 h 329204"/>
              <a:gd name="connsiteX3" fmla="*/ 1065716 w 1378310"/>
              <a:gd name="connsiteY3" fmla="*/ 329204 h 329204"/>
              <a:gd name="connsiteX4" fmla="*/ 0 w 1378310"/>
              <a:gd name="connsiteY4" fmla="*/ 329204 h 32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10" h="329204">
                <a:moveTo>
                  <a:pt x="0" y="329204"/>
                </a:moveTo>
                <a:lnTo>
                  <a:pt x="334106" y="0"/>
                </a:lnTo>
                <a:lnTo>
                  <a:pt x="1378310" y="2212"/>
                </a:lnTo>
                <a:lnTo>
                  <a:pt x="1065716" y="329204"/>
                </a:lnTo>
                <a:lnTo>
                  <a:pt x="0" y="329204"/>
                </a:lnTo>
                <a:close/>
              </a:path>
            </a:pathLst>
          </a:custGeom>
          <a:solidFill>
            <a:srgbClr val="F2A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p:cNvGrpSpPr/>
          <p:nvPr/>
        </p:nvGrpSpPr>
        <p:grpSpPr>
          <a:xfrm>
            <a:off x="8015272" y="4760904"/>
            <a:ext cx="833351" cy="236552"/>
            <a:chOff x="3511109" y="4655018"/>
            <a:chExt cx="1368683" cy="422606"/>
          </a:xfrm>
        </p:grpSpPr>
        <p:sp>
          <p:nvSpPr>
            <p:cNvPr id="52"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e 55"/>
          <p:cNvGrpSpPr/>
          <p:nvPr/>
        </p:nvGrpSpPr>
        <p:grpSpPr>
          <a:xfrm>
            <a:off x="1604969" y="3842192"/>
            <a:ext cx="1399822" cy="1429282"/>
            <a:chOff x="1467556" y="3345507"/>
            <a:chExt cx="1399822" cy="1429282"/>
          </a:xfrm>
        </p:grpSpPr>
        <p:sp>
          <p:nvSpPr>
            <p:cNvPr id="57" name="Cube 56"/>
            <p:cNvSpPr/>
            <p:nvPr/>
          </p:nvSpPr>
          <p:spPr>
            <a:xfrm>
              <a:off x="1467556" y="3420122"/>
              <a:ext cx="1399822" cy="1354667"/>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e 57"/>
            <p:cNvGrpSpPr/>
            <p:nvPr/>
          </p:nvGrpSpPr>
          <p:grpSpPr>
            <a:xfrm>
              <a:off x="1467821" y="3345507"/>
              <a:ext cx="1368683" cy="422606"/>
              <a:chOff x="3511109" y="4655018"/>
              <a:chExt cx="1368683" cy="422606"/>
            </a:xfrm>
          </p:grpSpPr>
          <p:sp>
            <p:nvSpPr>
              <p:cNvPr id="60"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Rectangle 58"/>
            <p:cNvSpPr/>
            <p:nvPr/>
          </p:nvSpPr>
          <p:spPr>
            <a:xfrm>
              <a:off x="1467556" y="3782869"/>
              <a:ext cx="1048764" cy="9919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200" dirty="0" err="1">
                  <a:latin typeface="+mj-lt"/>
                </a:rPr>
                <a:t>Chunk</a:t>
              </a:r>
              <a:endParaRPr lang="fr-FR" sz="2200" dirty="0">
                <a:latin typeface="+mj-lt"/>
              </a:endParaRPr>
            </a:p>
          </p:txBody>
        </p:sp>
      </p:grpSp>
      <p:grpSp>
        <p:nvGrpSpPr>
          <p:cNvPr id="64" name="Groupe 63"/>
          <p:cNvGrpSpPr/>
          <p:nvPr/>
        </p:nvGrpSpPr>
        <p:grpSpPr>
          <a:xfrm>
            <a:off x="10140140" y="3001183"/>
            <a:ext cx="852415" cy="826700"/>
            <a:chOff x="10501385" y="3355279"/>
            <a:chExt cx="852415" cy="826700"/>
          </a:xfrm>
        </p:grpSpPr>
        <p:sp>
          <p:nvSpPr>
            <p:cNvPr id="65" name="Cube 64"/>
            <p:cNvSpPr/>
            <p:nvPr/>
          </p:nvSpPr>
          <p:spPr>
            <a:xfrm>
              <a:off x="10501489" y="3423709"/>
              <a:ext cx="852311" cy="75827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10501385" y="3355279"/>
              <a:ext cx="833351" cy="236552"/>
              <a:chOff x="3511109" y="4655018"/>
              <a:chExt cx="1368683" cy="422606"/>
            </a:xfrm>
          </p:grpSpPr>
          <p:sp>
            <p:nvSpPr>
              <p:cNvPr id="67" name="Trapèze 18"/>
              <p:cNvSpPr/>
              <p:nvPr/>
            </p:nvSpPr>
            <p:spPr>
              <a:xfrm rot="16827146">
                <a:off x="4275701" y="4464017"/>
                <a:ext cx="413090" cy="79509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1064066"/>
                  <a:gd name="connsiteY0" fmla="*/ 252316 h 381947"/>
                  <a:gd name="connsiteX1" fmla="*/ 376661 w 1064066"/>
                  <a:gd name="connsiteY1" fmla="*/ 8037 h 381947"/>
                  <a:gd name="connsiteX2" fmla="*/ 548160 w 1064066"/>
                  <a:gd name="connsiteY2" fmla="*/ 0 h 381947"/>
                  <a:gd name="connsiteX3" fmla="*/ 1064067 w 1064066"/>
                  <a:gd name="connsiteY3" fmla="*/ 381947 h 381947"/>
                  <a:gd name="connsiteX4" fmla="*/ -1 w 1064066"/>
                  <a:gd name="connsiteY4" fmla="*/ 252316 h 38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66" h="381947">
                    <a:moveTo>
                      <a:pt x="-1" y="252316"/>
                    </a:moveTo>
                    <a:lnTo>
                      <a:pt x="376661" y="8037"/>
                    </a:lnTo>
                    <a:lnTo>
                      <a:pt x="548160" y="0"/>
                    </a:lnTo>
                    <a:lnTo>
                      <a:pt x="1064067" y="381947"/>
                    </a:lnTo>
                    <a:lnTo>
                      <a:pt x="-1" y="252316"/>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Trapèze 18"/>
              <p:cNvSpPr/>
              <p:nvPr/>
            </p:nvSpPr>
            <p:spPr>
              <a:xfrm rot="4879830">
                <a:off x="3796604" y="4421382"/>
                <a:ext cx="332121" cy="903111"/>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65563"/>
                  <a:gd name="connsiteY0" fmla="*/ 262942 h 373910"/>
                  <a:gd name="connsiteX1" fmla="*/ 378158 w 1065563"/>
                  <a:gd name="connsiteY1" fmla="*/ 0 h 373910"/>
                  <a:gd name="connsiteX2" fmla="*/ 856997 w 1065563"/>
                  <a:gd name="connsiteY2" fmla="*/ 0 h 373910"/>
                  <a:gd name="connsiteX3" fmla="*/ 1065564 w 1065563"/>
                  <a:gd name="connsiteY3" fmla="*/ 373910 h 373910"/>
                  <a:gd name="connsiteX4" fmla="*/ 0 w 1065563"/>
                  <a:gd name="connsiteY4" fmla="*/ 262942 h 373910"/>
                  <a:gd name="connsiteX0" fmla="*/ -1 w 1064066"/>
                  <a:gd name="connsiteY0" fmla="*/ 244279 h 373910"/>
                  <a:gd name="connsiteX1" fmla="*/ 376661 w 1064066"/>
                  <a:gd name="connsiteY1" fmla="*/ 0 h 373910"/>
                  <a:gd name="connsiteX2" fmla="*/ 855500 w 1064066"/>
                  <a:gd name="connsiteY2" fmla="*/ 0 h 373910"/>
                  <a:gd name="connsiteX3" fmla="*/ 1064067 w 1064066"/>
                  <a:gd name="connsiteY3" fmla="*/ 373910 h 373910"/>
                  <a:gd name="connsiteX4" fmla="*/ -1 w 1064066"/>
                  <a:gd name="connsiteY4" fmla="*/ 244279 h 373910"/>
                  <a:gd name="connsiteX0" fmla="*/ -1 w 855500"/>
                  <a:gd name="connsiteY0" fmla="*/ 244279 h 433837"/>
                  <a:gd name="connsiteX1" fmla="*/ 376661 w 855500"/>
                  <a:gd name="connsiteY1" fmla="*/ 0 h 433837"/>
                  <a:gd name="connsiteX2" fmla="*/ 855500 w 855500"/>
                  <a:gd name="connsiteY2" fmla="*/ 0 h 433837"/>
                  <a:gd name="connsiteX3" fmla="*/ 697389 w 855500"/>
                  <a:gd name="connsiteY3" fmla="*/ 433837 h 433837"/>
                  <a:gd name="connsiteX4" fmla="*/ -1 w 855500"/>
                  <a:gd name="connsiteY4" fmla="*/ 244279 h 43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500" h="433837">
                    <a:moveTo>
                      <a:pt x="-1" y="244279"/>
                    </a:moveTo>
                    <a:lnTo>
                      <a:pt x="376661" y="0"/>
                    </a:lnTo>
                    <a:lnTo>
                      <a:pt x="855500" y="0"/>
                    </a:lnTo>
                    <a:lnTo>
                      <a:pt x="697389" y="433837"/>
                    </a:lnTo>
                    <a:lnTo>
                      <a:pt x="-1" y="244279"/>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rapèze 18"/>
              <p:cNvSpPr/>
              <p:nvPr/>
            </p:nvSpPr>
            <p:spPr>
              <a:xfrm>
                <a:off x="3515105" y="4814682"/>
                <a:ext cx="1059895" cy="262942"/>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95" h="262942">
                    <a:moveTo>
                      <a:pt x="0" y="262942"/>
                    </a:moveTo>
                    <a:lnTo>
                      <a:pt x="378158" y="0"/>
                    </a:lnTo>
                    <a:lnTo>
                      <a:pt x="856997" y="0"/>
                    </a:lnTo>
                    <a:lnTo>
                      <a:pt x="1059895" y="262942"/>
                    </a:lnTo>
                    <a:lnTo>
                      <a:pt x="0" y="26294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Trapèze 18"/>
              <p:cNvSpPr/>
              <p:nvPr/>
            </p:nvSpPr>
            <p:spPr>
              <a:xfrm rot="10968269">
                <a:off x="3865817" y="4718088"/>
                <a:ext cx="983383" cy="326395"/>
              </a:xfrm>
              <a:custGeom>
                <a:avLst/>
                <a:gdLst>
                  <a:gd name="connsiteX0" fmla="*/ 0 w 1059895"/>
                  <a:gd name="connsiteY0" fmla="*/ 262942 h 262942"/>
                  <a:gd name="connsiteX1" fmla="*/ 378158 w 1059895"/>
                  <a:gd name="connsiteY1" fmla="*/ 0 h 262942"/>
                  <a:gd name="connsiteX2" fmla="*/ 681737 w 1059895"/>
                  <a:gd name="connsiteY2" fmla="*/ 0 h 262942"/>
                  <a:gd name="connsiteX3" fmla="*/ 1059895 w 1059895"/>
                  <a:gd name="connsiteY3" fmla="*/ 262942 h 262942"/>
                  <a:gd name="connsiteX4" fmla="*/ 0 w 1059895"/>
                  <a:gd name="connsiteY4" fmla="*/ 262942 h 262942"/>
                  <a:gd name="connsiteX0" fmla="*/ 0 w 1059895"/>
                  <a:gd name="connsiteY0" fmla="*/ 262942 h 262942"/>
                  <a:gd name="connsiteX1" fmla="*/ 378158 w 1059895"/>
                  <a:gd name="connsiteY1" fmla="*/ 0 h 262942"/>
                  <a:gd name="connsiteX2" fmla="*/ 856997 w 1059895"/>
                  <a:gd name="connsiteY2" fmla="*/ 0 h 262942"/>
                  <a:gd name="connsiteX3" fmla="*/ 1059895 w 1059895"/>
                  <a:gd name="connsiteY3" fmla="*/ 262942 h 262942"/>
                  <a:gd name="connsiteX4" fmla="*/ 0 w 1059895"/>
                  <a:gd name="connsiteY4" fmla="*/ 262942 h 262942"/>
                  <a:gd name="connsiteX0" fmla="*/ 0 w 1050570"/>
                  <a:gd name="connsiteY0" fmla="*/ 282372 h 282372"/>
                  <a:gd name="connsiteX1" fmla="*/ 368833 w 1050570"/>
                  <a:gd name="connsiteY1" fmla="*/ 0 h 282372"/>
                  <a:gd name="connsiteX2" fmla="*/ 847672 w 1050570"/>
                  <a:gd name="connsiteY2" fmla="*/ 0 h 282372"/>
                  <a:gd name="connsiteX3" fmla="*/ 1050570 w 1050570"/>
                  <a:gd name="connsiteY3" fmla="*/ 262942 h 282372"/>
                  <a:gd name="connsiteX4" fmla="*/ 0 w 1050570"/>
                  <a:gd name="connsiteY4" fmla="*/ 282372 h 2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70" h="282372">
                    <a:moveTo>
                      <a:pt x="0" y="282372"/>
                    </a:moveTo>
                    <a:lnTo>
                      <a:pt x="368833" y="0"/>
                    </a:lnTo>
                    <a:lnTo>
                      <a:pt x="847672" y="0"/>
                    </a:lnTo>
                    <a:lnTo>
                      <a:pt x="1050570" y="262942"/>
                    </a:lnTo>
                    <a:lnTo>
                      <a:pt x="0" y="282372"/>
                    </a:lnTo>
                    <a:close/>
                  </a:path>
                </a:pathLst>
              </a:cu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13919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5E-6 -1.85185E-6 L 0.1112 -0.10717 C 0.13438 -0.13102 0.16914 -0.14329 0.20573 -0.14329 C 0.2474 -0.14329 0.2806 -0.13102 0.30378 -0.10717 L 0.4155 -1.85185E-6 " pathEditMode="relative" rAng="0" ptsTypes="AAAAA">
                                      <p:cBhvr>
                                        <p:cTn id="6" dur="2000" fill="hold"/>
                                        <p:tgtEl>
                                          <p:spTgt spid="56"/>
                                        </p:tgtEl>
                                        <p:attrNameLst>
                                          <p:attrName>ppt_x</p:attrName>
                                          <p:attrName>ppt_y</p:attrName>
                                        </p:attrNameLst>
                                      </p:cBhvr>
                                      <p:rCtr x="20768" y="-7176"/>
                                    </p:animMotion>
                                  </p:childTnLst>
                                </p:cTn>
                              </p:par>
                              <p:par>
                                <p:cTn id="7" presetID="6" presetClass="emph" presetSubtype="0" fill="hold" nodeType="withEffect">
                                  <p:stCondLst>
                                    <p:cond delay="0"/>
                                  </p:stCondLst>
                                  <p:childTnLst>
                                    <p:animScale>
                                      <p:cBhvr>
                                        <p:cTn id="8" dur="2000" fill="hold"/>
                                        <p:tgtEl>
                                          <p:spTgt spid="56"/>
                                        </p:tgtEl>
                                      </p:cBhvr>
                                      <p:by x="60000" y="60000"/>
                                    </p:animScale>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208 3.33333E-6 L 0.00208 0.00023 C 0.00078 -0.0051 -0.00013 -0.01019 -0.00105 -0.01505 C -0.00157 -0.0176 -0.00157 -0.02014 -0.00209 -0.02246 C -0.00248 -0.02454 -0.00352 -0.02616 -0.00391 -0.02824 C -0.0073 -0.04283 -0.00352 -0.03635 -0.00886 -0.04306 C -0.00977 -0.04885 -0.01068 -0.05625 -0.01355 -0.05973 L -0.01654 -0.06366 C -0.01875 -0.07014 -0.01953 -0.07338 -0.02435 -0.07639 C -0.02631 -0.07778 -0.02852 -0.07801 -0.03008 -0.08033 C -0.03477 -0.08611 -0.0319 -0.08311 -0.03881 -0.0875 L -0.0448 -0.09121 L -0.05157 -0.09283 C -0.05625 -0.09236 -0.0612 -0.09236 -0.06602 -0.09121 C -0.0681 -0.09074 -0.0698 -0.08843 -0.07188 -0.0875 L -0.0836 -0.0838 C -0.08542 -0.08334 -0.0875 -0.08311 -0.08933 -0.08195 L -0.09506 -0.07848 C -0.09623 -0.07778 -0.09714 -0.07686 -0.09805 -0.07639 L -0.10183 -0.07454 C -0.10326 -0.07269 -0.10443 -0.07037 -0.10599 -0.06898 C -0.10769 -0.06713 -0.11159 -0.06528 -0.11159 -0.06505 C -0.11224 -0.06366 -0.11276 -0.06111 -0.11368 -0.05973 C -0.11433 -0.05857 -0.1155 -0.0588 -0.11654 -0.05787 C -0.11784 -0.05648 -0.11914 -0.05417 -0.12032 -0.05232 C -0.12136 -0.0507 -0.12214 -0.04838 -0.12331 -0.04699 C -0.12409 -0.04514 -0.12513 -0.04445 -0.12631 -0.04306 C -0.12761 -0.04144 -0.12891 -0.03936 -0.13008 -0.03727 C -0.13099 -0.03611 -0.13216 -0.03519 -0.13308 -0.0338 C -0.13894 -0.02431 -0.13269 -0.03148 -0.13972 -0.02454 C -0.1448 -0.00973 -0.13815 -0.02732 -0.14453 -0.01505 C -0.14571 -0.01297 -0.14662 -0.01019 -0.14753 -0.00764 C -0.14896 -0.00417 -0.14987 0.00046 -0.15144 0.00347 C -0.15248 0.00532 -0.15352 0.00694 -0.1543 0.00902 C -0.15521 0.01088 -0.15547 0.01296 -0.15625 0.01458 C -0.15703 0.01643 -0.15834 0.01713 -0.15925 0.01828 C -0.16042 0.02199 -0.16133 0.02615 -0.16302 0.02939 C -0.16498 0.03333 -0.16732 0.03611 -0.16901 0.04051 C -0.17188 0.04861 -0.17019 0.04444 -0.1737 0.0537 C -0.17565 0.06435 -0.17331 0.05486 -0.17865 0.06481 C -0.17943 0.06643 -0.17982 0.06852 -0.18047 0.07037 C -0.18151 0.07268 -0.1823 0.07546 -0.18334 0.07777 C -0.18412 0.07939 -0.18542 0.08032 -0.18633 0.08171 C -0.18841 0.09352 -0.18568 0.08055 -0.19024 0.09282 C -0.1948 0.10463 -0.18946 0.09652 -0.19519 0.10393 C -0.19636 0.10764 -0.19831 0.11064 -0.19896 0.11481 C -0.19935 0.11689 -0.19948 0.11875 -0.19987 0.1206 C -0.20039 0.12222 -0.20144 0.12407 -0.20196 0.12615 C -0.20274 0.12963 -0.20313 0.13333 -0.20378 0.13727 L -0.20573 0.14838 L -0.20664 0.15416 C -0.2069 0.15602 -0.20703 0.15787 -0.20769 0.15949 C -0.2099 0.16643 -0.20912 0.16319 -0.21042 0.16921 L -0.20769 0.16921 " pathEditMode="relative" rAng="0" ptsTypes="AAAAAAAAAAAAAAAAAAAAAAAAAAAAAAAAAAAAAAAAAAAAAAAAAAAAAA">
                                      <p:cBhvr>
                                        <p:cTn id="12" dur="2000" fill="hold"/>
                                        <p:tgtEl>
                                          <p:spTgt spid="64"/>
                                        </p:tgtEl>
                                        <p:attrNameLst>
                                          <p:attrName>ppt_x</p:attrName>
                                          <p:attrName>ppt_y</p:attrName>
                                        </p:attrNameLst>
                                      </p:cBhvr>
                                      <p:rCtr x="-10625" y="3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0" y="97719"/>
            <a:ext cx="12192000" cy="563131"/>
          </a:xfrm>
          <a:prstGeom prst="rect">
            <a:avLst/>
          </a:prstGeom>
        </p:spPr>
        <p:txBody>
          <a:bodyPr/>
          <a:lstStyle>
            <a:lvl1pPr algn="ctr"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fr-FR" sz="6000" b="1" dirty="0" err="1"/>
              <a:t>Webpack</a:t>
            </a:r>
            <a:r>
              <a:rPr lang="fr-FR" sz="6000" b="1" dirty="0"/>
              <a:t> Module </a:t>
            </a:r>
            <a:r>
              <a:rPr lang="fr-FR" sz="6000" b="1" dirty="0" err="1"/>
              <a:t>Federation</a:t>
            </a:r>
            <a:endParaRPr lang="fr-FR" sz="6000" b="1" dirty="0"/>
          </a:p>
        </p:txBody>
      </p:sp>
      <p:sp>
        <p:nvSpPr>
          <p:cNvPr id="5" name="Rectangle à coins arrondis 4"/>
          <p:cNvSpPr/>
          <p:nvPr/>
        </p:nvSpPr>
        <p:spPr>
          <a:xfrm>
            <a:off x="536028" y="2274173"/>
            <a:ext cx="4974020" cy="4008385"/>
          </a:xfrm>
          <a:prstGeom prst="round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err="1">
                <a:solidFill>
                  <a:srgbClr val="569CD6"/>
                </a:solidFill>
                <a:latin typeface="Consolas" panose="020B0609020204030204" pitchFamily="49" charset="0"/>
              </a:rPr>
              <a:t>const</a:t>
            </a:r>
            <a:r>
              <a:rPr lang="fr-FR" sz="1050" dirty="0">
                <a:solidFill>
                  <a:srgbClr val="D4D4D4"/>
                </a:solidFill>
                <a:latin typeface="Consolas" panose="020B0609020204030204" pitchFamily="49" charset="0"/>
              </a:rPr>
              <a:t> </a:t>
            </a:r>
            <a:r>
              <a:rPr lang="fr-FR" sz="1050" dirty="0" err="1">
                <a:solidFill>
                  <a:srgbClr val="4EC9B0"/>
                </a:solidFill>
                <a:latin typeface="Consolas" panose="020B0609020204030204" pitchFamily="49" charset="0"/>
              </a:rPr>
              <a:t>ModuleFederationPlugin</a:t>
            </a:r>
            <a:r>
              <a:rPr lang="fr-FR" sz="1050" dirty="0">
                <a:solidFill>
                  <a:srgbClr val="D4D4D4"/>
                </a:solidFill>
                <a:latin typeface="Consolas" panose="020B0609020204030204" pitchFamily="49" charset="0"/>
              </a:rPr>
              <a:t> = </a:t>
            </a:r>
            <a:r>
              <a:rPr lang="fr-FR" sz="1050" dirty="0" err="1">
                <a:solidFill>
                  <a:srgbClr val="DCDCAA"/>
                </a:solidFill>
                <a:latin typeface="Consolas" panose="020B0609020204030204" pitchFamily="49" charset="0"/>
              </a:rPr>
              <a:t>require</a:t>
            </a:r>
            <a:r>
              <a:rPr lang="fr-FR" sz="1050" dirty="0">
                <a:solidFill>
                  <a:srgbClr val="D4D4D4"/>
                </a:solidFill>
                <a:latin typeface="Consolas" panose="020B0609020204030204" pitchFamily="49" charset="0"/>
              </a:rPr>
              <a:t>(</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webpack</a:t>
            </a:r>
            <a:r>
              <a:rPr lang="fr-FR" sz="1050" dirty="0">
                <a:solidFill>
                  <a:srgbClr val="CE9178"/>
                </a:solidFill>
                <a:latin typeface="Consolas" panose="020B0609020204030204" pitchFamily="49" charset="0"/>
              </a:rPr>
              <a:t>/lib/container/</a:t>
            </a:r>
            <a:r>
              <a:rPr lang="fr-FR" sz="1050" dirty="0" err="1">
                <a:solidFill>
                  <a:srgbClr val="CE9178"/>
                </a:solidFill>
                <a:latin typeface="Consolas" panose="020B0609020204030204" pitchFamily="49" charset="0"/>
              </a:rPr>
              <a:t>ModuleFederationPlugin</a:t>
            </a:r>
            <a:r>
              <a:rPr lang="fr-FR" sz="1050" dirty="0">
                <a:solidFill>
                  <a:srgbClr val="CE9178"/>
                </a:solidFill>
                <a:latin typeface="Consolas" panose="020B0609020204030204" pitchFamily="49" charset="0"/>
              </a:rPr>
              <a:t>"</a:t>
            </a:r>
            <a:r>
              <a:rPr lang="fr-FR" sz="1050" dirty="0">
                <a:solidFill>
                  <a:srgbClr val="D4D4D4"/>
                </a:solidFill>
                <a:latin typeface="Consolas" panose="020B0609020204030204" pitchFamily="49" charset="0"/>
              </a:rPr>
              <a:t>);</a:t>
            </a:r>
          </a:p>
          <a:p>
            <a:endParaRPr lang="fr-FR" sz="1050" dirty="0">
              <a:solidFill>
                <a:srgbClr val="9CDCFE"/>
              </a:solidFill>
              <a:latin typeface="Consolas" panose="020B0609020204030204" pitchFamily="49" charset="0"/>
            </a:endParaRPr>
          </a:p>
          <a:p>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Other</a:t>
            </a:r>
            <a:r>
              <a:rPr lang="fr-FR" sz="1050" dirty="0">
                <a:solidFill>
                  <a:srgbClr val="6A9955"/>
                </a:solidFill>
                <a:latin typeface="Consolas" panose="020B0609020204030204" pitchFamily="49" charset="0"/>
              </a:rPr>
              <a:t> config </a:t>
            </a:r>
            <a:r>
              <a:rPr lang="fr-FR" sz="1050" dirty="0" err="1">
                <a:solidFill>
                  <a:srgbClr val="6A9955"/>
                </a:solidFill>
                <a:latin typeface="Consolas" panose="020B0609020204030204" pitchFamily="49" charset="0"/>
              </a:rPr>
              <a:t>goes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here</a:t>
            </a:r>
            <a:endParaRPr lang="fr-FR" sz="1050" dirty="0">
              <a:solidFill>
                <a:srgbClr val="9CDCFE"/>
              </a:solidFill>
              <a:latin typeface="Consolas" panose="020B0609020204030204" pitchFamily="49" charset="0"/>
            </a:endParaRPr>
          </a:p>
          <a:p>
            <a:endParaRPr lang="fr-FR" sz="1050" dirty="0">
              <a:solidFill>
                <a:srgbClr val="9CDCFE"/>
              </a:solidFill>
              <a:latin typeface="Consolas" panose="020B0609020204030204" pitchFamily="49" charset="0"/>
            </a:endParaRPr>
          </a:p>
          <a:p>
            <a:r>
              <a:rPr lang="fr-FR" sz="1050" dirty="0">
                <a:solidFill>
                  <a:srgbClr val="9CDCFE"/>
                </a:solidFill>
                <a:latin typeface="Consolas" panose="020B0609020204030204" pitchFamily="49" charset="0"/>
              </a:rPr>
              <a:t>plugins:</a:t>
            </a:r>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a:solidFill>
                  <a:srgbClr val="569CD6"/>
                </a:solidFill>
                <a:latin typeface="Consolas" panose="020B0609020204030204" pitchFamily="49" charset="0"/>
              </a:rPr>
              <a:t>new</a:t>
            </a:r>
            <a:r>
              <a:rPr lang="fr-FR" sz="1050" dirty="0">
                <a:solidFill>
                  <a:srgbClr val="D4D4D4"/>
                </a:solidFill>
                <a:latin typeface="Consolas" panose="020B0609020204030204" pitchFamily="49" charset="0"/>
              </a:rPr>
              <a:t> </a:t>
            </a:r>
            <a:r>
              <a:rPr lang="fr-FR" sz="1050" dirty="0" err="1">
                <a:solidFill>
                  <a:srgbClr val="4EC9B0"/>
                </a:solidFill>
                <a:latin typeface="Consolas" panose="020B0609020204030204" pitchFamily="49" charset="0"/>
              </a:rPr>
              <a:t>ModuleFederationPlugin</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a:solidFill>
                  <a:srgbClr val="6A9955"/>
                </a:solidFill>
                <a:latin typeface="Consolas" panose="020B0609020204030204" pitchFamily="49" charset="0"/>
              </a:rPr>
              <a:t>// For </a:t>
            </a:r>
            <a:r>
              <a:rPr lang="fr-FR" sz="1050" dirty="0" err="1">
                <a:solidFill>
                  <a:srgbClr val="6A9955"/>
                </a:solidFill>
                <a:latin typeface="Consolas" panose="020B0609020204030204" pitchFamily="49" charset="0"/>
              </a:rPr>
              <a:t>remotes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please</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adjust</a:t>
            </a:r>
            <a:r>
              <a:rPr lang="fr-FR" sz="1050" dirty="0">
                <a:solidFill>
                  <a:srgbClr val="6A9955"/>
                </a:solidFill>
                <a:latin typeface="Consolas" panose="020B0609020204030204" pitchFamily="49" charset="0"/>
              </a:rPr>
              <a:t>)</a:t>
            </a:r>
            <a:endParaRPr lang="fr-FR" sz="1050" dirty="0">
              <a:solidFill>
                <a:srgbClr val="D4D4D4"/>
              </a:solidFill>
              <a:latin typeface="Consolas" panose="020B0609020204030204" pitchFamily="49" charset="0"/>
            </a:endParaRPr>
          </a:p>
          <a:p>
            <a:r>
              <a:rPr lang="fr-FR" sz="1050" dirty="0">
                <a:solidFill>
                  <a:srgbClr val="D4D4D4"/>
                </a:solidFill>
                <a:latin typeface="Consolas" panose="020B0609020204030204" pitchFamily="49" charset="0"/>
              </a:rPr>
              <a:t>         </a:t>
            </a:r>
            <a:r>
              <a:rPr lang="fr-FR" sz="1050" dirty="0" err="1">
                <a:solidFill>
                  <a:srgbClr val="9CDCFE"/>
                </a:solidFill>
                <a:latin typeface="Consolas" panose="020B0609020204030204" pitchFamily="49" charset="0"/>
              </a:rPr>
              <a:t>name</a:t>
            </a:r>
            <a:r>
              <a:rPr lang="fr-FR" sz="1050" dirty="0">
                <a:solidFill>
                  <a:srgbClr val="9CDCFE"/>
                </a:solidFill>
                <a:latin typeface="Consolas" panose="020B0609020204030204" pitchFamily="49" charset="0"/>
              </a:rPr>
              <a:t>:</a:t>
            </a:r>
            <a:r>
              <a:rPr lang="fr-FR" sz="1050" dirty="0">
                <a:solidFill>
                  <a:srgbClr val="D4D4D4"/>
                </a:solidFill>
                <a:latin typeface="Consolas" panose="020B0609020204030204" pitchFamily="49" charset="0"/>
              </a:rPr>
              <a:t> </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mfe</a:t>
            </a:r>
            <a:r>
              <a:rPr lang="fr-FR" sz="1050" dirty="0">
                <a:solidFill>
                  <a:srgbClr val="CE9178"/>
                </a:solidFill>
                <a:latin typeface="Consolas" panose="020B0609020204030204" pitchFamily="49" charset="0"/>
              </a:rPr>
              <a:t>"</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r>
              <a:rPr lang="fr-FR" sz="1050" dirty="0" err="1">
                <a:solidFill>
                  <a:srgbClr val="9CDCFE"/>
                </a:solidFill>
                <a:latin typeface="Consolas" panose="020B0609020204030204" pitchFamily="49" charset="0"/>
              </a:rPr>
              <a:t>filename</a:t>
            </a:r>
            <a:r>
              <a:rPr lang="fr-FR" sz="1050" dirty="0">
                <a:solidFill>
                  <a:srgbClr val="9CDCFE"/>
                </a:solidFill>
                <a:latin typeface="Consolas" panose="020B0609020204030204" pitchFamily="49" charset="0"/>
              </a:rPr>
              <a:t>:</a:t>
            </a:r>
            <a:r>
              <a:rPr lang="fr-FR" sz="1050" dirty="0">
                <a:solidFill>
                  <a:srgbClr val="D4D4D4"/>
                </a:solidFill>
                <a:latin typeface="Consolas" panose="020B0609020204030204" pitchFamily="49" charset="0"/>
              </a:rPr>
              <a:t> </a:t>
            </a:r>
            <a:r>
              <a:rPr lang="fr-FR" sz="1050" dirty="0">
                <a:solidFill>
                  <a:srgbClr val="CE9178"/>
                </a:solidFill>
                <a:latin typeface="Consolas" panose="020B0609020204030204" pitchFamily="49" charset="0"/>
              </a:rPr>
              <a:t>"remoteEntry.js"</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r>
              <a:rPr lang="fr-FR" sz="1050" dirty="0">
                <a:solidFill>
                  <a:srgbClr val="9CDCFE"/>
                </a:solidFill>
                <a:latin typeface="Consolas" panose="020B0609020204030204" pitchFamily="49" charset="0"/>
              </a:rPr>
              <a:t>exposes:</a:t>
            </a:r>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a:solidFill>
                  <a:srgbClr val="CE9178"/>
                </a:solidFill>
                <a:latin typeface="Consolas" panose="020B0609020204030204" pitchFamily="49" charset="0"/>
              </a:rPr>
              <a:t>'./module'</a:t>
            </a:r>
            <a:r>
              <a:rPr lang="fr-FR" sz="1050" dirty="0">
                <a:solidFill>
                  <a:srgbClr val="9CDCFE"/>
                </a:solidFill>
                <a:latin typeface="Consolas" panose="020B0609020204030204" pitchFamily="49" charset="0"/>
              </a:rPr>
              <a:t>:</a:t>
            </a:r>
            <a:r>
              <a:rPr lang="fr-FR" sz="1050" dirty="0">
                <a:solidFill>
                  <a:srgbClr val="D4D4D4"/>
                </a:solidFill>
                <a:latin typeface="Consolas" panose="020B0609020204030204" pitchFamily="49" charset="0"/>
              </a:rPr>
              <a:t> </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src</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app</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app.module.ts</a:t>
            </a:r>
            <a:r>
              <a:rPr lang="fr-FR" sz="1050" dirty="0">
                <a:solidFill>
                  <a:srgbClr val="CE9178"/>
                </a:solidFill>
                <a:latin typeface="Consolas" panose="020B0609020204030204" pitchFamily="49" charset="0"/>
              </a:rPr>
              <a:t>'</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        </a:t>
            </a:r>
          </a:p>
          <a:p>
            <a:r>
              <a:rPr lang="fr-FR" sz="1050" dirty="0">
                <a:solidFill>
                  <a:srgbClr val="D4D4D4"/>
                </a:solidFill>
                <a:latin typeface="Consolas" panose="020B0609020204030204" pitchFamily="49" charset="0"/>
              </a:rPr>
              <a:t>       </a:t>
            </a:r>
            <a:br>
              <a:rPr lang="fr-FR" sz="1050" dirty="0">
                <a:solidFill>
                  <a:srgbClr val="D4D4D4"/>
                </a:solidFill>
                <a:latin typeface="Consolas" panose="020B0609020204030204" pitchFamily="49" charset="0"/>
              </a:rPr>
            </a:br>
            <a:r>
              <a:rPr lang="fr-FR" sz="1050" dirty="0">
                <a:solidFill>
                  <a:srgbClr val="D4D4D4"/>
                </a:solidFill>
                <a:latin typeface="Consolas" panose="020B0609020204030204" pitchFamily="49" charset="0"/>
              </a:rPr>
              <a:t>        </a:t>
            </a:r>
            <a:r>
              <a:rPr lang="fr-FR" sz="1050" dirty="0" err="1">
                <a:solidFill>
                  <a:srgbClr val="9CDCFE"/>
                </a:solidFill>
                <a:latin typeface="Consolas" panose="020B0609020204030204" pitchFamily="49" charset="0"/>
              </a:rPr>
              <a:t>shared</a:t>
            </a:r>
            <a:r>
              <a:rPr lang="fr-FR" sz="1050" dirty="0">
                <a:solidFill>
                  <a:srgbClr val="9CDCFE"/>
                </a:solidFill>
                <a:latin typeface="Consolas" panose="020B0609020204030204" pitchFamily="49" charset="0"/>
              </a:rPr>
              <a:t>:</a:t>
            </a:r>
            <a:r>
              <a:rPr lang="fr-FR" sz="1050" dirty="0">
                <a:solidFill>
                  <a:srgbClr val="D4D4D4"/>
                </a:solidFill>
                <a:latin typeface="Consolas" panose="020B0609020204030204" pitchFamily="49" charset="0"/>
              </a:rPr>
              <a:t> </a:t>
            </a:r>
            <a:r>
              <a:rPr lang="fr-FR" sz="1050" dirty="0" err="1">
                <a:solidFill>
                  <a:srgbClr val="DCDCAA"/>
                </a:solidFill>
                <a:latin typeface="Consolas" panose="020B0609020204030204" pitchFamily="49" charset="0"/>
              </a:rPr>
              <a:t>share</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Shared</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libs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goes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there</a:t>
            </a:r>
            <a:r>
              <a:rPr lang="fr-FR" sz="1050" dirty="0">
                <a:solidFill>
                  <a:srgbClr val="D4D4D4"/>
                </a:solidFill>
                <a:latin typeface="Consolas" panose="020B0609020204030204" pitchFamily="49" charset="0"/>
              </a:rPr>
              <a:t/>
            </a:r>
            <a:br>
              <a:rPr lang="fr-FR" sz="1050" dirty="0">
                <a:solidFill>
                  <a:srgbClr val="D4D4D4"/>
                </a:solidFill>
                <a:latin typeface="Consolas" panose="020B0609020204030204" pitchFamily="49" charset="0"/>
              </a:rPr>
            </a:br>
            <a:r>
              <a:rPr lang="fr-FR" sz="1050" dirty="0">
                <a:solidFill>
                  <a:srgbClr val="D4D4D4"/>
                </a:solidFill>
                <a:latin typeface="Consolas" panose="020B0609020204030204" pitchFamily="49" charset="0"/>
              </a:rPr>
              <a:t>          ...</a:t>
            </a:r>
            <a:r>
              <a:rPr lang="fr-FR" sz="1050" dirty="0" err="1">
                <a:solidFill>
                  <a:srgbClr val="4FC1FF"/>
                </a:solidFill>
                <a:latin typeface="Consolas" panose="020B0609020204030204" pitchFamily="49" charset="0"/>
              </a:rPr>
              <a:t>sharedMappings</a:t>
            </a:r>
            <a:r>
              <a:rPr lang="fr-FR" sz="1050" dirty="0" err="1">
                <a:solidFill>
                  <a:srgbClr val="D4D4D4"/>
                </a:solidFill>
                <a:latin typeface="Consolas" panose="020B0609020204030204" pitchFamily="49" charset="0"/>
              </a:rPr>
              <a:t>.</a:t>
            </a:r>
            <a:r>
              <a:rPr lang="fr-FR" sz="1050" dirty="0" err="1">
                <a:solidFill>
                  <a:srgbClr val="DCDCAA"/>
                </a:solidFill>
                <a:latin typeface="Consolas" panose="020B0609020204030204" pitchFamily="49" charset="0"/>
              </a:rPr>
              <a:t>getDescriptors</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err="1">
                <a:solidFill>
                  <a:srgbClr val="4FC1FF"/>
                </a:solidFill>
                <a:latin typeface="Consolas" panose="020B0609020204030204" pitchFamily="49" charset="0"/>
              </a:rPr>
              <a:t>sharedMappings</a:t>
            </a:r>
            <a:r>
              <a:rPr lang="fr-FR" sz="1050" dirty="0" err="1">
                <a:solidFill>
                  <a:srgbClr val="D4D4D4"/>
                </a:solidFill>
                <a:latin typeface="Consolas" panose="020B0609020204030204" pitchFamily="49" charset="0"/>
              </a:rPr>
              <a:t>.</a:t>
            </a:r>
            <a:r>
              <a:rPr lang="fr-FR" sz="1050" dirty="0" err="1">
                <a:solidFill>
                  <a:srgbClr val="DCDCAA"/>
                </a:solidFill>
                <a:latin typeface="Consolas" panose="020B0609020204030204" pitchFamily="49" charset="0"/>
              </a:rPr>
              <a:t>getPlugin</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endParaRPr lang="fr-FR" sz="1050" b="0" dirty="0">
              <a:solidFill>
                <a:srgbClr val="D4D4D4"/>
              </a:solidFill>
              <a:effectLst/>
              <a:latin typeface="Consolas" panose="020B0609020204030204" pitchFamily="49" charset="0"/>
            </a:endParaRPr>
          </a:p>
        </p:txBody>
      </p:sp>
      <p:sp>
        <p:nvSpPr>
          <p:cNvPr id="6" name="Rectangle à coins arrondis 5"/>
          <p:cNvSpPr/>
          <p:nvPr/>
        </p:nvSpPr>
        <p:spPr>
          <a:xfrm>
            <a:off x="6364016" y="2274173"/>
            <a:ext cx="5050912" cy="4008385"/>
          </a:xfrm>
          <a:prstGeom prst="round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err="1">
                <a:solidFill>
                  <a:srgbClr val="569CD6"/>
                </a:solidFill>
                <a:latin typeface="Consolas" panose="020B0609020204030204" pitchFamily="49" charset="0"/>
              </a:rPr>
              <a:t>const</a:t>
            </a:r>
            <a:r>
              <a:rPr lang="fr-FR" sz="1050" dirty="0">
                <a:solidFill>
                  <a:srgbClr val="D4D4D4"/>
                </a:solidFill>
                <a:latin typeface="Consolas" panose="020B0609020204030204" pitchFamily="49" charset="0"/>
              </a:rPr>
              <a:t> </a:t>
            </a:r>
            <a:r>
              <a:rPr lang="fr-FR" sz="1050" dirty="0" err="1">
                <a:solidFill>
                  <a:srgbClr val="4EC9B0"/>
                </a:solidFill>
                <a:latin typeface="Consolas" panose="020B0609020204030204" pitchFamily="49" charset="0"/>
              </a:rPr>
              <a:t>ModuleFederationPlugin</a:t>
            </a:r>
            <a:r>
              <a:rPr lang="fr-FR" sz="1050" dirty="0">
                <a:solidFill>
                  <a:srgbClr val="D4D4D4"/>
                </a:solidFill>
                <a:latin typeface="Consolas" panose="020B0609020204030204" pitchFamily="49" charset="0"/>
              </a:rPr>
              <a:t> = </a:t>
            </a:r>
            <a:r>
              <a:rPr lang="fr-FR" sz="1050" dirty="0" err="1">
                <a:solidFill>
                  <a:srgbClr val="DCDCAA"/>
                </a:solidFill>
                <a:latin typeface="Consolas" panose="020B0609020204030204" pitchFamily="49" charset="0"/>
              </a:rPr>
              <a:t>require</a:t>
            </a:r>
            <a:r>
              <a:rPr lang="fr-FR" sz="1050" dirty="0">
                <a:solidFill>
                  <a:srgbClr val="D4D4D4"/>
                </a:solidFill>
                <a:latin typeface="Consolas" panose="020B0609020204030204" pitchFamily="49" charset="0"/>
              </a:rPr>
              <a:t>(</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webpack</a:t>
            </a:r>
            <a:r>
              <a:rPr lang="fr-FR" sz="1050" dirty="0">
                <a:solidFill>
                  <a:srgbClr val="CE9178"/>
                </a:solidFill>
                <a:latin typeface="Consolas" panose="020B0609020204030204" pitchFamily="49" charset="0"/>
              </a:rPr>
              <a:t>/lib/container/</a:t>
            </a:r>
            <a:r>
              <a:rPr lang="fr-FR" sz="1050" dirty="0" err="1">
                <a:solidFill>
                  <a:srgbClr val="CE9178"/>
                </a:solidFill>
                <a:latin typeface="Consolas" panose="020B0609020204030204" pitchFamily="49" charset="0"/>
              </a:rPr>
              <a:t>ModuleFederationPlugin</a:t>
            </a:r>
            <a:r>
              <a:rPr lang="fr-FR" sz="1050" dirty="0">
                <a:solidFill>
                  <a:srgbClr val="CE9178"/>
                </a:solidFill>
                <a:latin typeface="Consolas" panose="020B0609020204030204" pitchFamily="49" charset="0"/>
              </a:rPr>
              <a:t>"</a:t>
            </a:r>
            <a:r>
              <a:rPr lang="fr-FR" sz="1050" dirty="0">
                <a:solidFill>
                  <a:srgbClr val="D4D4D4"/>
                </a:solidFill>
                <a:latin typeface="Consolas" panose="020B0609020204030204" pitchFamily="49" charset="0"/>
              </a:rPr>
              <a:t>);</a:t>
            </a:r>
          </a:p>
          <a:p>
            <a:endParaRPr lang="fr-FR" sz="1050" dirty="0">
              <a:solidFill>
                <a:srgbClr val="9CDCFE"/>
              </a:solidFill>
              <a:latin typeface="Consolas" panose="020B0609020204030204" pitchFamily="49" charset="0"/>
            </a:endParaRPr>
          </a:p>
          <a:p>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Other</a:t>
            </a:r>
            <a:r>
              <a:rPr lang="fr-FR" sz="1050" dirty="0">
                <a:solidFill>
                  <a:srgbClr val="6A9955"/>
                </a:solidFill>
                <a:latin typeface="Consolas" panose="020B0609020204030204" pitchFamily="49" charset="0"/>
              </a:rPr>
              <a:t> config </a:t>
            </a:r>
            <a:r>
              <a:rPr lang="fr-FR" sz="1050" dirty="0" err="1">
                <a:solidFill>
                  <a:srgbClr val="6A9955"/>
                </a:solidFill>
                <a:latin typeface="Consolas" panose="020B0609020204030204" pitchFamily="49" charset="0"/>
              </a:rPr>
              <a:t>goes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here</a:t>
            </a:r>
            <a:endParaRPr lang="fr-FR" sz="1050" dirty="0">
              <a:solidFill>
                <a:srgbClr val="9CDCFE"/>
              </a:solidFill>
              <a:latin typeface="Consolas" panose="020B0609020204030204" pitchFamily="49" charset="0"/>
            </a:endParaRPr>
          </a:p>
          <a:p>
            <a:endParaRPr lang="fr-FR" sz="1050" dirty="0">
              <a:solidFill>
                <a:srgbClr val="9CDCFE"/>
              </a:solidFill>
              <a:latin typeface="Consolas" panose="020B0609020204030204" pitchFamily="49" charset="0"/>
            </a:endParaRPr>
          </a:p>
          <a:p>
            <a:r>
              <a:rPr lang="fr-FR" sz="1050" dirty="0">
                <a:solidFill>
                  <a:srgbClr val="9CDCFE"/>
                </a:solidFill>
                <a:latin typeface="Consolas" panose="020B0609020204030204" pitchFamily="49" charset="0"/>
              </a:rPr>
              <a:t>plugins:</a:t>
            </a:r>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a:solidFill>
                  <a:srgbClr val="569CD6"/>
                </a:solidFill>
                <a:latin typeface="Consolas" panose="020B0609020204030204" pitchFamily="49" charset="0"/>
              </a:rPr>
              <a:t>new</a:t>
            </a:r>
            <a:r>
              <a:rPr lang="fr-FR" sz="1050" dirty="0">
                <a:solidFill>
                  <a:srgbClr val="D4D4D4"/>
                </a:solidFill>
                <a:latin typeface="Consolas" panose="020B0609020204030204" pitchFamily="49" charset="0"/>
              </a:rPr>
              <a:t> </a:t>
            </a:r>
            <a:r>
              <a:rPr lang="fr-FR" sz="1050" dirty="0" err="1">
                <a:solidFill>
                  <a:srgbClr val="4EC9B0"/>
                </a:solidFill>
                <a:latin typeface="Consolas" panose="020B0609020204030204" pitchFamily="49" charset="0"/>
              </a:rPr>
              <a:t>ModuleFederationPlugin</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a:solidFill>
                  <a:srgbClr val="6A9955"/>
                </a:solidFill>
                <a:latin typeface="Consolas" panose="020B0609020204030204" pitchFamily="49" charset="0"/>
              </a:rPr>
              <a:t>// For hosts (</a:t>
            </a:r>
            <a:r>
              <a:rPr lang="fr-FR" sz="1050" dirty="0" err="1">
                <a:solidFill>
                  <a:srgbClr val="6A9955"/>
                </a:solidFill>
                <a:latin typeface="Consolas" panose="020B0609020204030204" pitchFamily="49" charset="0"/>
              </a:rPr>
              <a:t>please</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adjust</a:t>
            </a:r>
            <a:r>
              <a:rPr lang="fr-FR" sz="1050" dirty="0">
                <a:solidFill>
                  <a:srgbClr val="6A9955"/>
                </a:solidFill>
                <a:latin typeface="Consolas" panose="020B0609020204030204" pitchFamily="49" charset="0"/>
              </a:rPr>
              <a:t>)</a:t>
            </a:r>
            <a:endParaRPr lang="fr-FR" sz="1050" dirty="0">
              <a:solidFill>
                <a:srgbClr val="D4D4D4"/>
              </a:solidFill>
              <a:latin typeface="Consolas" panose="020B0609020204030204" pitchFamily="49" charset="0"/>
            </a:endParaRPr>
          </a:p>
          <a:p>
            <a:r>
              <a:rPr lang="fr-FR" sz="1050" dirty="0">
                <a:solidFill>
                  <a:srgbClr val="D4D4D4"/>
                </a:solidFill>
                <a:latin typeface="Consolas" panose="020B0609020204030204" pitchFamily="49" charset="0"/>
              </a:rPr>
              <a:t>         </a:t>
            </a:r>
            <a:r>
              <a:rPr lang="fr-FR" sz="1050" dirty="0" err="1">
                <a:solidFill>
                  <a:srgbClr val="9CDCFE"/>
                </a:solidFill>
                <a:latin typeface="Consolas" panose="020B0609020204030204" pitchFamily="49" charset="0"/>
              </a:rPr>
              <a:t>remotes</a:t>
            </a:r>
            <a:r>
              <a:rPr lang="fr-FR" sz="1050" dirty="0">
                <a:solidFill>
                  <a:srgbClr val="9CDCFE"/>
                </a:solidFill>
                <a:latin typeface="Consolas" panose="020B0609020204030204" pitchFamily="49" charset="0"/>
              </a:rPr>
              <a:t>:</a:t>
            </a:r>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a:solidFill>
                  <a:srgbClr val="CE9178"/>
                </a:solidFill>
                <a:latin typeface="Consolas" panose="020B0609020204030204" pitchFamily="49" charset="0"/>
              </a:rPr>
              <a:t>'</a:t>
            </a:r>
            <a:r>
              <a:rPr lang="fr-FR" sz="1050" dirty="0" err="1">
                <a:solidFill>
                  <a:srgbClr val="CE9178"/>
                </a:solidFill>
                <a:latin typeface="Consolas" panose="020B0609020204030204" pitchFamily="49" charset="0"/>
              </a:rPr>
              <a:t>mfe</a:t>
            </a:r>
            <a:r>
              <a:rPr lang="fr-FR" sz="1050" dirty="0" smtClean="0">
                <a:solidFill>
                  <a:srgbClr val="CE9178"/>
                </a:solidFill>
                <a:latin typeface="Consolas" panose="020B0609020204030204" pitchFamily="49" charset="0"/>
              </a:rPr>
              <a:t>'</a:t>
            </a:r>
            <a:r>
              <a:rPr lang="fr-FR" sz="1050" dirty="0" smtClean="0">
                <a:solidFill>
                  <a:srgbClr val="9CDCFE"/>
                </a:solidFill>
                <a:latin typeface="Consolas" panose="020B0609020204030204" pitchFamily="49" charset="0"/>
              </a:rPr>
              <a:t>:</a:t>
            </a:r>
            <a:r>
              <a:rPr lang="fr-FR" sz="1050" dirty="0" smtClean="0">
                <a:solidFill>
                  <a:srgbClr val="CE9178"/>
                </a:solidFill>
                <a:latin typeface="Consolas" panose="020B0609020204030204" pitchFamily="49" charset="0"/>
              </a:rPr>
              <a:t>'</a:t>
            </a:r>
            <a:r>
              <a:rPr lang="fr-FR" sz="1050" dirty="0" err="1" smtClean="0">
                <a:solidFill>
                  <a:srgbClr val="CE9178"/>
                </a:solidFill>
                <a:latin typeface="Consolas" panose="020B0609020204030204" pitchFamily="49" charset="0"/>
              </a:rPr>
              <a:t>mfe@http</a:t>
            </a:r>
            <a:r>
              <a:rPr lang="fr-FR" sz="1050" dirty="0">
                <a:solidFill>
                  <a:srgbClr val="CE9178"/>
                </a:solidFill>
                <a:latin typeface="Consolas" panose="020B0609020204030204" pitchFamily="49" charset="0"/>
              </a:rPr>
              <a:t>://localhost:4201/remoteEntry.js</a:t>
            </a:r>
            <a:r>
              <a:rPr lang="fr-FR" sz="1050" dirty="0" smtClean="0">
                <a:solidFill>
                  <a:srgbClr val="CE9178"/>
                </a:solidFill>
                <a:latin typeface="Consolas" panose="020B0609020204030204" pitchFamily="49" charset="0"/>
              </a:rPr>
              <a:t>'</a:t>
            </a:r>
            <a:endParaRPr lang="fr-FR" sz="1050" dirty="0">
              <a:solidFill>
                <a:srgbClr val="D4D4D4"/>
              </a:solidFill>
              <a:latin typeface="Consolas" panose="020B0609020204030204" pitchFamily="49" charset="0"/>
            </a:endParaRPr>
          </a:p>
          <a:p>
            <a:r>
              <a:rPr lang="fr-FR" sz="1050" dirty="0">
                <a:solidFill>
                  <a:srgbClr val="D4D4D4"/>
                </a:solidFill>
                <a:latin typeface="Consolas" panose="020B0609020204030204" pitchFamily="49" charset="0"/>
              </a:rPr>
              <a:t>         },        </a:t>
            </a:r>
          </a:p>
          <a:p>
            <a:r>
              <a:rPr lang="fr-FR" sz="1050" dirty="0">
                <a:solidFill>
                  <a:srgbClr val="D4D4D4"/>
                </a:solidFill>
                <a:latin typeface="Consolas" panose="020B0609020204030204" pitchFamily="49" charset="0"/>
              </a:rPr>
              <a:t>       </a:t>
            </a:r>
            <a:br>
              <a:rPr lang="fr-FR" sz="1050" dirty="0">
                <a:solidFill>
                  <a:srgbClr val="D4D4D4"/>
                </a:solidFill>
                <a:latin typeface="Consolas" panose="020B0609020204030204" pitchFamily="49" charset="0"/>
              </a:rPr>
            </a:br>
            <a:r>
              <a:rPr lang="fr-FR" sz="1050" dirty="0">
                <a:solidFill>
                  <a:srgbClr val="D4D4D4"/>
                </a:solidFill>
                <a:latin typeface="Consolas" panose="020B0609020204030204" pitchFamily="49" charset="0"/>
              </a:rPr>
              <a:t>        </a:t>
            </a:r>
            <a:r>
              <a:rPr lang="fr-FR" sz="1050" dirty="0" err="1">
                <a:solidFill>
                  <a:srgbClr val="9CDCFE"/>
                </a:solidFill>
                <a:latin typeface="Consolas" panose="020B0609020204030204" pitchFamily="49" charset="0"/>
              </a:rPr>
              <a:t>shared</a:t>
            </a:r>
            <a:r>
              <a:rPr lang="fr-FR" sz="1050" dirty="0">
                <a:solidFill>
                  <a:srgbClr val="9CDCFE"/>
                </a:solidFill>
                <a:latin typeface="Consolas" panose="020B0609020204030204" pitchFamily="49" charset="0"/>
              </a:rPr>
              <a:t>:</a:t>
            </a:r>
            <a:r>
              <a:rPr lang="fr-FR" sz="1050" dirty="0">
                <a:solidFill>
                  <a:srgbClr val="D4D4D4"/>
                </a:solidFill>
                <a:latin typeface="Consolas" panose="020B0609020204030204" pitchFamily="49" charset="0"/>
              </a:rPr>
              <a:t> </a:t>
            </a:r>
            <a:r>
              <a:rPr lang="fr-FR" sz="1050" dirty="0" err="1">
                <a:solidFill>
                  <a:srgbClr val="DCDCAA"/>
                </a:solidFill>
                <a:latin typeface="Consolas" panose="020B0609020204030204" pitchFamily="49" charset="0"/>
              </a:rPr>
              <a:t>share</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Shared</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libs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goes</a:t>
            </a:r>
            <a:r>
              <a:rPr lang="fr-FR" sz="1050" dirty="0">
                <a:solidFill>
                  <a:srgbClr val="6A9955"/>
                </a:solidFill>
                <a:latin typeface="Consolas" panose="020B0609020204030204" pitchFamily="49" charset="0"/>
              </a:rPr>
              <a:t> </a:t>
            </a:r>
            <a:r>
              <a:rPr lang="fr-FR" sz="1050" dirty="0" err="1">
                <a:solidFill>
                  <a:srgbClr val="6A9955"/>
                </a:solidFill>
                <a:latin typeface="Consolas" panose="020B0609020204030204" pitchFamily="49" charset="0"/>
              </a:rPr>
              <a:t>there</a:t>
            </a:r>
            <a:r>
              <a:rPr lang="fr-FR" sz="1050" dirty="0">
                <a:solidFill>
                  <a:srgbClr val="D4D4D4"/>
                </a:solidFill>
                <a:latin typeface="Consolas" panose="020B0609020204030204" pitchFamily="49" charset="0"/>
              </a:rPr>
              <a:t/>
            </a:r>
            <a:br>
              <a:rPr lang="fr-FR" sz="1050" dirty="0">
                <a:solidFill>
                  <a:srgbClr val="D4D4D4"/>
                </a:solidFill>
                <a:latin typeface="Consolas" panose="020B0609020204030204" pitchFamily="49" charset="0"/>
              </a:rPr>
            </a:br>
            <a:r>
              <a:rPr lang="fr-FR" sz="1050" dirty="0">
                <a:solidFill>
                  <a:srgbClr val="D4D4D4"/>
                </a:solidFill>
                <a:latin typeface="Consolas" panose="020B0609020204030204" pitchFamily="49" charset="0"/>
              </a:rPr>
              <a:t>          ...</a:t>
            </a:r>
            <a:r>
              <a:rPr lang="fr-FR" sz="1050" dirty="0" err="1">
                <a:solidFill>
                  <a:srgbClr val="4FC1FF"/>
                </a:solidFill>
                <a:latin typeface="Consolas" panose="020B0609020204030204" pitchFamily="49" charset="0"/>
              </a:rPr>
              <a:t>sharedMappings</a:t>
            </a:r>
            <a:r>
              <a:rPr lang="fr-FR" sz="1050" dirty="0" err="1">
                <a:solidFill>
                  <a:srgbClr val="D4D4D4"/>
                </a:solidFill>
                <a:latin typeface="Consolas" panose="020B0609020204030204" pitchFamily="49" charset="0"/>
              </a:rPr>
              <a:t>.</a:t>
            </a:r>
            <a:r>
              <a:rPr lang="fr-FR" sz="1050" dirty="0" err="1">
                <a:solidFill>
                  <a:srgbClr val="DCDCAA"/>
                </a:solidFill>
                <a:latin typeface="Consolas" panose="020B0609020204030204" pitchFamily="49" charset="0"/>
              </a:rPr>
              <a:t>getDescriptors</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p>
          <a:p>
            <a:r>
              <a:rPr lang="fr-FR" sz="1050" dirty="0">
                <a:solidFill>
                  <a:srgbClr val="D4D4D4"/>
                </a:solidFill>
                <a:latin typeface="Consolas" panose="020B0609020204030204" pitchFamily="49" charset="0"/>
              </a:rPr>
              <a:t>    </a:t>
            </a:r>
            <a:r>
              <a:rPr lang="fr-FR" sz="1050" dirty="0" err="1">
                <a:solidFill>
                  <a:srgbClr val="4FC1FF"/>
                </a:solidFill>
                <a:latin typeface="Consolas" panose="020B0609020204030204" pitchFamily="49" charset="0"/>
              </a:rPr>
              <a:t>sharedMappings</a:t>
            </a:r>
            <a:r>
              <a:rPr lang="fr-FR" sz="1050" dirty="0" err="1">
                <a:solidFill>
                  <a:srgbClr val="D4D4D4"/>
                </a:solidFill>
                <a:latin typeface="Consolas" panose="020B0609020204030204" pitchFamily="49" charset="0"/>
              </a:rPr>
              <a:t>.</a:t>
            </a:r>
            <a:r>
              <a:rPr lang="fr-FR" sz="1050" dirty="0" err="1">
                <a:solidFill>
                  <a:srgbClr val="DCDCAA"/>
                </a:solidFill>
                <a:latin typeface="Consolas" panose="020B0609020204030204" pitchFamily="49" charset="0"/>
              </a:rPr>
              <a:t>getPlugin</a:t>
            </a:r>
            <a:r>
              <a:rPr lang="fr-FR" sz="1050" dirty="0">
                <a:solidFill>
                  <a:srgbClr val="D4D4D4"/>
                </a:solidFill>
                <a:latin typeface="Consolas" panose="020B0609020204030204" pitchFamily="49" charset="0"/>
              </a:rPr>
              <a:t>()</a:t>
            </a:r>
          </a:p>
          <a:p>
            <a:r>
              <a:rPr lang="fr-FR" sz="1050" dirty="0">
                <a:solidFill>
                  <a:srgbClr val="D4D4D4"/>
                </a:solidFill>
                <a:latin typeface="Consolas" panose="020B0609020204030204" pitchFamily="49" charset="0"/>
              </a:rPr>
              <a:t>  ],</a:t>
            </a:r>
          </a:p>
        </p:txBody>
      </p:sp>
      <p:sp>
        <p:nvSpPr>
          <p:cNvPr id="7" name="ZoneTexte 6"/>
          <p:cNvSpPr txBox="1"/>
          <p:nvPr/>
        </p:nvSpPr>
        <p:spPr>
          <a:xfrm>
            <a:off x="804041" y="1461673"/>
            <a:ext cx="4437993" cy="430887"/>
          </a:xfrm>
          <a:prstGeom prst="rect">
            <a:avLst/>
          </a:prstGeom>
          <a:noFill/>
        </p:spPr>
        <p:txBody>
          <a:bodyPr wrap="square" rtlCol="0">
            <a:spAutoFit/>
          </a:bodyPr>
          <a:lstStyle/>
          <a:p>
            <a:pPr algn="ctr"/>
            <a:r>
              <a:rPr lang="fr-FR" sz="2200" dirty="0" err="1">
                <a:latin typeface="+mj-lt"/>
              </a:rPr>
              <a:t>Remotes</a:t>
            </a:r>
            <a:r>
              <a:rPr lang="fr-FR" sz="2200" dirty="0">
                <a:latin typeface="+mj-lt"/>
              </a:rPr>
              <a:t>:</a:t>
            </a:r>
          </a:p>
        </p:txBody>
      </p:sp>
      <p:sp>
        <p:nvSpPr>
          <p:cNvPr id="8" name="ZoneTexte 7"/>
          <p:cNvSpPr txBox="1"/>
          <p:nvPr/>
        </p:nvSpPr>
        <p:spPr>
          <a:xfrm>
            <a:off x="6364014" y="1461673"/>
            <a:ext cx="4437993" cy="430887"/>
          </a:xfrm>
          <a:prstGeom prst="rect">
            <a:avLst/>
          </a:prstGeom>
          <a:noFill/>
        </p:spPr>
        <p:txBody>
          <a:bodyPr wrap="square" rtlCol="0">
            <a:spAutoFit/>
          </a:bodyPr>
          <a:lstStyle/>
          <a:p>
            <a:pPr algn="ctr"/>
            <a:r>
              <a:rPr lang="fr-FR" sz="2200" dirty="0">
                <a:latin typeface="+mj-lt"/>
              </a:rPr>
              <a:t>Hosts:</a:t>
            </a:r>
          </a:p>
        </p:txBody>
      </p:sp>
    </p:spTree>
    <p:extLst>
      <p:ext uri="{BB962C8B-B14F-4D97-AF65-F5344CB8AC3E}">
        <p14:creationId xmlns:p14="http://schemas.microsoft.com/office/powerpoint/2010/main" val="3344511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Quand l’utiliser ?</a:t>
            </a:r>
          </a:p>
        </p:txBody>
      </p:sp>
      <p:sp>
        <p:nvSpPr>
          <p:cNvPr id="5" name="Rectangle à coins arrondis 4"/>
          <p:cNvSpPr/>
          <p:nvPr/>
        </p:nvSpPr>
        <p:spPr>
          <a:xfrm>
            <a:off x="756138" y="2460109"/>
            <a:ext cx="2277208" cy="1327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Partage du state, navigation entre les applications</a:t>
            </a:r>
          </a:p>
        </p:txBody>
      </p:sp>
      <p:sp>
        <p:nvSpPr>
          <p:cNvPr id="28" name="Rectangle à coins arrondis 27"/>
          <p:cNvSpPr/>
          <p:nvPr/>
        </p:nvSpPr>
        <p:spPr>
          <a:xfrm>
            <a:off x="3642946" y="1627771"/>
            <a:ext cx="2277208" cy="1327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Hyper-liens</a:t>
            </a:r>
            <a:endParaRPr lang="fr-FR" dirty="0"/>
          </a:p>
        </p:txBody>
      </p:sp>
      <p:sp>
        <p:nvSpPr>
          <p:cNvPr id="29" name="Rectangle à coins arrondis 28"/>
          <p:cNvSpPr/>
          <p:nvPr/>
        </p:nvSpPr>
        <p:spPr>
          <a:xfrm>
            <a:off x="3642946" y="3351063"/>
            <a:ext cx="2277208" cy="1327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 </a:t>
            </a:r>
            <a:r>
              <a:rPr lang="fr-FR" dirty="0" err="1"/>
              <a:t>legacy</a:t>
            </a:r>
            <a:r>
              <a:rPr lang="fr-FR" dirty="0"/>
              <a:t> ou besoin d’isolation très forte</a:t>
            </a:r>
          </a:p>
        </p:txBody>
      </p:sp>
      <p:cxnSp>
        <p:nvCxnSpPr>
          <p:cNvPr id="7" name="Connecteur droit avec flèche 6"/>
          <p:cNvCxnSpPr>
            <a:stCxn id="5" idx="3"/>
            <a:endCxn id="28" idx="1"/>
          </p:cNvCxnSpPr>
          <p:nvPr/>
        </p:nvCxnSpPr>
        <p:spPr>
          <a:xfrm flipV="1">
            <a:off x="3033346" y="2291590"/>
            <a:ext cx="609600" cy="832338"/>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5" idx="3"/>
            <a:endCxn id="29" idx="1"/>
          </p:cNvCxnSpPr>
          <p:nvPr/>
        </p:nvCxnSpPr>
        <p:spPr>
          <a:xfrm>
            <a:off x="3033346" y="3123928"/>
            <a:ext cx="609600" cy="890954"/>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a:stCxn id="29" idx="3"/>
            <a:endCxn id="35" idx="1"/>
          </p:cNvCxnSpPr>
          <p:nvPr/>
        </p:nvCxnSpPr>
        <p:spPr>
          <a:xfrm flipV="1">
            <a:off x="5920154" y="3151772"/>
            <a:ext cx="609600" cy="863110"/>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29" idx="3"/>
            <a:endCxn id="36" idx="1"/>
          </p:cNvCxnSpPr>
          <p:nvPr/>
        </p:nvCxnSpPr>
        <p:spPr>
          <a:xfrm>
            <a:off x="5920154" y="4014882"/>
            <a:ext cx="609600" cy="846993"/>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à coins arrondis 34"/>
          <p:cNvSpPr/>
          <p:nvPr/>
        </p:nvSpPr>
        <p:spPr>
          <a:xfrm>
            <a:off x="6529754" y="2487953"/>
            <a:ext cx="2277208" cy="1327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iframes</a:t>
            </a:r>
            <a:endParaRPr lang="fr-FR" dirty="0"/>
          </a:p>
        </p:txBody>
      </p:sp>
      <p:sp>
        <p:nvSpPr>
          <p:cNvPr id="36" name="Rectangle à coins arrondis 35"/>
          <p:cNvSpPr/>
          <p:nvPr/>
        </p:nvSpPr>
        <p:spPr>
          <a:xfrm>
            <a:off x="6529754" y="4198056"/>
            <a:ext cx="2277208" cy="1327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Déploiement séparés / mix de technologies</a:t>
            </a:r>
          </a:p>
        </p:txBody>
      </p:sp>
      <p:sp>
        <p:nvSpPr>
          <p:cNvPr id="39" name="Rectangle à coins arrondis 38"/>
          <p:cNvSpPr/>
          <p:nvPr/>
        </p:nvSpPr>
        <p:spPr>
          <a:xfrm>
            <a:off x="9627576" y="3057987"/>
            <a:ext cx="2277208" cy="1327638"/>
          </a:xfrm>
          <a:prstGeom prst="round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Chargement de </a:t>
            </a:r>
            <a:r>
              <a:rPr lang="fr-FR" dirty="0" err="1"/>
              <a:t>budles</a:t>
            </a:r>
            <a:r>
              <a:rPr lang="fr-FR" dirty="0"/>
              <a:t> à la demande</a:t>
            </a:r>
          </a:p>
        </p:txBody>
      </p:sp>
      <p:sp>
        <p:nvSpPr>
          <p:cNvPr id="40" name="Rectangle à coins arrondis 39"/>
          <p:cNvSpPr/>
          <p:nvPr/>
        </p:nvSpPr>
        <p:spPr>
          <a:xfrm>
            <a:off x="9627576" y="4766624"/>
            <a:ext cx="2277208" cy="1327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Monolithes</a:t>
            </a:r>
          </a:p>
        </p:txBody>
      </p:sp>
      <p:cxnSp>
        <p:nvCxnSpPr>
          <p:cNvPr id="45" name="Connecteur droit avec flèche 44"/>
          <p:cNvCxnSpPr>
            <a:stCxn id="36" idx="3"/>
            <a:endCxn id="39" idx="1"/>
          </p:cNvCxnSpPr>
          <p:nvPr/>
        </p:nvCxnSpPr>
        <p:spPr>
          <a:xfrm flipV="1">
            <a:off x="8806962" y="3721806"/>
            <a:ext cx="820614" cy="1140069"/>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36" idx="3"/>
            <a:endCxn id="40" idx="1"/>
          </p:cNvCxnSpPr>
          <p:nvPr/>
        </p:nvCxnSpPr>
        <p:spPr>
          <a:xfrm>
            <a:off x="8806962" y="4861875"/>
            <a:ext cx="820614" cy="568568"/>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2968869" y="1849726"/>
            <a:ext cx="738554" cy="707886"/>
          </a:xfrm>
          <a:prstGeom prst="rect">
            <a:avLst/>
          </a:prstGeom>
          <a:noFill/>
        </p:spPr>
        <p:txBody>
          <a:bodyPr wrap="square" rtlCol="0">
            <a:spAutoFit/>
          </a:bodyPr>
          <a:lstStyle/>
          <a:p>
            <a:r>
              <a:rPr lang="fr-FR" sz="2000" dirty="0">
                <a:solidFill>
                  <a:srgbClr val="1B959F"/>
                </a:solidFill>
                <a:latin typeface="+mj-lt"/>
              </a:rPr>
              <a:t>Très peu</a:t>
            </a:r>
          </a:p>
        </p:txBody>
      </p:sp>
      <p:sp>
        <p:nvSpPr>
          <p:cNvPr id="56" name="ZoneTexte 55"/>
          <p:cNvSpPr txBox="1"/>
          <p:nvPr/>
        </p:nvSpPr>
        <p:spPr>
          <a:xfrm>
            <a:off x="2262352" y="3916672"/>
            <a:ext cx="1445071" cy="400110"/>
          </a:xfrm>
          <a:prstGeom prst="rect">
            <a:avLst/>
          </a:prstGeom>
          <a:noFill/>
        </p:spPr>
        <p:txBody>
          <a:bodyPr wrap="square" rtlCol="0">
            <a:spAutoFit/>
          </a:bodyPr>
          <a:lstStyle/>
          <a:p>
            <a:r>
              <a:rPr lang="fr-FR" sz="2000" dirty="0">
                <a:solidFill>
                  <a:srgbClr val="1B959F"/>
                </a:solidFill>
                <a:latin typeface="+mj-lt"/>
              </a:rPr>
              <a:t>Beaucoup</a:t>
            </a:r>
          </a:p>
        </p:txBody>
      </p:sp>
      <p:sp>
        <p:nvSpPr>
          <p:cNvPr id="57" name="ZoneTexte 56"/>
          <p:cNvSpPr txBox="1"/>
          <p:nvPr/>
        </p:nvSpPr>
        <p:spPr>
          <a:xfrm>
            <a:off x="5855677" y="2970034"/>
            <a:ext cx="738554" cy="400110"/>
          </a:xfrm>
          <a:prstGeom prst="rect">
            <a:avLst/>
          </a:prstGeom>
          <a:noFill/>
        </p:spPr>
        <p:txBody>
          <a:bodyPr wrap="square" rtlCol="0">
            <a:spAutoFit/>
          </a:bodyPr>
          <a:lstStyle/>
          <a:p>
            <a:r>
              <a:rPr lang="fr-FR" sz="2000" dirty="0">
                <a:solidFill>
                  <a:srgbClr val="1B959F"/>
                </a:solidFill>
                <a:latin typeface="+mj-lt"/>
              </a:rPr>
              <a:t>Oui</a:t>
            </a:r>
          </a:p>
        </p:txBody>
      </p:sp>
      <p:sp>
        <p:nvSpPr>
          <p:cNvPr id="58" name="ZoneTexte 57"/>
          <p:cNvSpPr txBox="1"/>
          <p:nvPr/>
        </p:nvSpPr>
        <p:spPr>
          <a:xfrm>
            <a:off x="5852746" y="4693326"/>
            <a:ext cx="738554" cy="400110"/>
          </a:xfrm>
          <a:prstGeom prst="rect">
            <a:avLst/>
          </a:prstGeom>
          <a:noFill/>
        </p:spPr>
        <p:txBody>
          <a:bodyPr wrap="square" rtlCol="0">
            <a:spAutoFit/>
          </a:bodyPr>
          <a:lstStyle/>
          <a:p>
            <a:r>
              <a:rPr lang="fr-FR" sz="2000" dirty="0">
                <a:solidFill>
                  <a:srgbClr val="1B959F"/>
                </a:solidFill>
                <a:latin typeface="+mj-lt"/>
              </a:rPr>
              <a:t>Non</a:t>
            </a:r>
          </a:p>
        </p:txBody>
      </p:sp>
      <p:sp>
        <p:nvSpPr>
          <p:cNvPr id="59" name="ZoneTexte 58"/>
          <p:cNvSpPr txBox="1"/>
          <p:nvPr/>
        </p:nvSpPr>
        <p:spPr>
          <a:xfrm>
            <a:off x="8889022" y="3671154"/>
            <a:ext cx="738554" cy="400110"/>
          </a:xfrm>
          <a:prstGeom prst="rect">
            <a:avLst/>
          </a:prstGeom>
          <a:noFill/>
        </p:spPr>
        <p:txBody>
          <a:bodyPr wrap="square" rtlCol="0">
            <a:spAutoFit/>
          </a:bodyPr>
          <a:lstStyle/>
          <a:p>
            <a:r>
              <a:rPr lang="fr-FR" sz="2000" dirty="0">
                <a:solidFill>
                  <a:srgbClr val="1B959F"/>
                </a:solidFill>
                <a:latin typeface="+mj-lt"/>
              </a:rPr>
              <a:t>Oui</a:t>
            </a:r>
          </a:p>
        </p:txBody>
      </p:sp>
      <p:sp>
        <p:nvSpPr>
          <p:cNvPr id="60" name="ZoneTexte 59"/>
          <p:cNvSpPr txBox="1"/>
          <p:nvPr/>
        </p:nvSpPr>
        <p:spPr>
          <a:xfrm>
            <a:off x="8899280" y="5221586"/>
            <a:ext cx="738554" cy="400110"/>
          </a:xfrm>
          <a:prstGeom prst="rect">
            <a:avLst/>
          </a:prstGeom>
          <a:noFill/>
        </p:spPr>
        <p:txBody>
          <a:bodyPr wrap="square" rtlCol="0">
            <a:spAutoFit/>
          </a:bodyPr>
          <a:lstStyle/>
          <a:p>
            <a:r>
              <a:rPr lang="fr-FR" sz="2000" dirty="0">
                <a:solidFill>
                  <a:srgbClr val="1B959F"/>
                </a:solidFill>
                <a:latin typeface="+mj-lt"/>
              </a:rPr>
              <a:t>Non</a:t>
            </a:r>
          </a:p>
        </p:txBody>
      </p:sp>
      <p:sp>
        <p:nvSpPr>
          <p:cNvPr id="62" name="ZoneTexte 61"/>
          <p:cNvSpPr txBox="1"/>
          <p:nvPr/>
        </p:nvSpPr>
        <p:spPr>
          <a:xfrm>
            <a:off x="9611457" y="2605833"/>
            <a:ext cx="2309445" cy="369332"/>
          </a:xfrm>
          <a:prstGeom prst="rect">
            <a:avLst/>
          </a:prstGeom>
          <a:noFill/>
        </p:spPr>
        <p:txBody>
          <a:bodyPr wrap="square" rtlCol="0">
            <a:spAutoFit/>
          </a:bodyPr>
          <a:lstStyle/>
          <a:p>
            <a:r>
              <a:rPr lang="fr-FR" b="1" dirty="0">
                <a:solidFill>
                  <a:srgbClr val="C00000"/>
                </a:solidFill>
                <a:latin typeface="Comic Sans MS" panose="030F0702030302020204" pitchFamily="66" charset="0"/>
              </a:rPr>
              <a:t>Module </a:t>
            </a:r>
            <a:r>
              <a:rPr lang="fr-FR" b="1" dirty="0" err="1">
                <a:solidFill>
                  <a:srgbClr val="C00000"/>
                </a:solidFill>
                <a:latin typeface="Comic Sans MS" panose="030F0702030302020204" pitchFamily="66" charset="0"/>
              </a:rPr>
              <a:t>Federation</a:t>
            </a:r>
            <a:endParaRPr lang="fr-FR" b="1" dirty="0">
              <a:solidFill>
                <a:srgbClr val="C00000"/>
              </a:solidFill>
              <a:latin typeface="Comic Sans MS" panose="030F0702030302020204" pitchFamily="66" charset="0"/>
            </a:endParaRPr>
          </a:p>
        </p:txBody>
      </p:sp>
      <p:sp>
        <p:nvSpPr>
          <p:cNvPr id="64" name="ZoneTexte 63"/>
          <p:cNvSpPr txBox="1"/>
          <p:nvPr/>
        </p:nvSpPr>
        <p:spPr>
          <a:xfrm>
            <a:off x="1220155" y="6492704"/>
            <a:ext cx="6112630" cy="230832"/>
          </a:xfrm>
          <a:prstGeom prst="rect">
            <a:avLst/>
          </a:prstGeom>
          <a:noFill/>
        </p:spPr>
        <p:txBody>
          <a:bodyPr wrap="square" rtlCol="0">
            <a:spAutoFit/>
          </a:bodyPr>
          <a:lstStyle/>
          <a:p>
            <a:r>
              <a:rPr lang="fr-FR" sz="900" dirty="0">
                <a:solidFill>
                  <a:srgbClr val="1B959F"/>
                </a:solidFill>
              </a:rPr>
              <a:t>Schéma tiré du workshop </a:t>
            </a:r>
            <a:r>
              <a:rPr lang="fr-FR" sz="900" dirty="0" err="1">
                <a:solidFill>
                  <a:srgbClr val="1B959F"/>
                </a:solidFill>
              </a:rPr>
              <a:t>Angular</a:t>
            </a:r>
            <a:r>
              <a:rPr lang="fr-FR" sz="900" dirty="0">
                <a:solidFill>
                  <a:srgbClr val="1B959F"/>
                </a:solidFill>
              </a:rPr>
              <a:t> ARCHITECTS – Architectures for </a:t>
            </a:r>
            <a:r>
              <a:rPr lang="fr-FR" sz="900" dirty="0" err="1">
                <a:solidFill>
                  <a:srgbClr val="1B959F"/>
                </a:solidFill>
              </a:rPr>
              <a:t>huge</a:t>
            </a:r>
            <a:r>
              <a:rPr lang="fr-FR" sz="900" dirty="0">
                <a:solidFill>
                  <a:srgbClr val="1B959F"/>
                </a:solidFill>
              </a:rPr>
              <a:t> Entreprise Applications </a:t>
            </a:r>
            <a:r>
              <a:rPr lang="fr-FR" sz="900" dirty="0" err="1">
                <a:solidFill>
                  <a:srgbClr val="1B959F"/>
                </a:solidFill>
              </a:rPr>
              <a:t>with</a:t>
            </a:r>
            <a:r>
              <a:rPr lang="fr-FR" sz="900" dirty="0">
                <a:solidFill>
                  <a:srgbClr val="1B959F"/>
                </a:solidFill>
              </a:rPr>
              <a:t> </a:t>
            </a:r>
            <a:r>
              <a:rPr lang="fr-FR" sz="900" dirty="0" err="1">
                <a:solidFill>
                  <a:srgbClr val="1B959F"/>
                </a:solidFill>
              </a:rPr>
              <a:t>Angular</a:t>
            </a:r>
            <a:endParaRPr lang="fr-FR" sz="900" dirty="0">
              <a:solidFill>
                <a:srgbClr val="1B959F"/>
              </a:solidFill>
            </a:endParaRPr>
          </a:p>
        </p:txBody>
      </p:sp>
    </p:spTree>
    <p:extLst>
      <p:ext uri="{BB962C8B-B14F-4D97-AF65-F5344CB8AC3E}">
        <p14:creationId xmlns:p14="http://schemas.microsoft.com/office/powerpoint/2010/main" val="213418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Exemple</a:t>
            </a:r>
            <a:r>
              <a:rPr lang="fr-FR" sz="6000" b="1" dirty="0"/>
              <a:t> avec </a:t>
            </a:r>
            <a:r>
              <a:rPr lang="fr-FR" sz="6000" b="1" dirty="0" err="1"/>
              <a:t>Angular</a:t>
            </a:r>
            <a:endParaRPr lang="fr-FR" sz="6000" b="1"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99" y="1982823"/>
            <a:ext cx="3612001" cy="3836814"/>
          </a:xfrm>
          <a:prstGeom prst="rect">
            <a:avLst/>
          </a:prstGeom>
        </p:spPr>
      </p:pic>
    </p:spTree>
    <p:extLst>
      <p:ext uri="{BB962C8B-B14F-4D97-AF65-F5344CB8AC3E}">
        <p14:creationId xmlns:p14="http://schemas.microsoft.com/office/powerpoint/2010/main" val="3548511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E0477D9-1C3C-4F7D-A7FC-3A54669DB7D3}"/>
              </a:ext>
            </a:extLst>
          </p:cNvPr>
          <p:cNvSpPr/>
          <p:nvPr/>
        </p:nvSpPr>
        <p:spPr>
          <a:xfrm>
            <a:off x="1091953" y="1669002"/>
            <a:ext cx="1704513" cy="268009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314157"/>
            <a:ext cx="12192000" cy="563131"/>
          </a:xfrm>
        </p:spPr>
        <p:txBody>
          <a:bodyPr/>
          <a:lstStyle/>
          <a:p>
            <a:r>
              <a:rPr lang="fr-FR" dirty="0"/>
              <a:t>Votre hôte</a:t>
            </a:r>
          </a:p>
        </p:txBody>
      </p:sp>
      <p:sp>
        <p:nvSpPr>
          <p:cNvPr id="12" name="ZoneTexte 11"/>
          <p:cNvSpPr txBox="1"/>
          <p:nvPr/>
        </p:nvSpPr>
        <p:spPr>
          <a:xfrm>
            <a:off x="887199" y="4511411"/>
            <a:ext cx="2202470" cy="1200329"/>
          </a:xfrm>
          <a:prstGeom prst="rect">
            <a:avLst/>
          </a:prstGeom>
          <a:noFill/>
        </p:spPr>
        <p:txBody>
          <a:bodyPr wrap="square" rtlCol="0">
            <a:spAutoFit/>
          </a:bodyPr>
          <a:lstStyle/>
          <a:p>
            <a:pPr algn="ctr"/>
            <a:r>
              <a:rPr lang="fr-FR" sz="1600" dirty="0"/>
              <a:t>Domaines d’expertise</a:t>
            </a:r>
          </a:p>
          <a:p>
            <a:pPr algn="ctr"/>
            <a:r>
              <a:rPr lang="fr-FR" sz="1400" b="1" dirty="0" err="1">
                <a:solidFill>
                  <a:srgbClr val="009999"/>
                </a:solidFill>
              </a:rPr>
              <a:t>Angular</a:t>
            </a:r>
            <a:r>
              <a:rPr lang="fr-FR" sz="1400" b="1" dirty="0">
                <a:solidFill>
                  <a:srgbClr val="009999"/>
                </a:solidFill>
              </a:rPr>
              <a:t> - Vue - </a:t>
            </a:r>
            <a:r>
              <a:rPr lang="fr-FR" sz="1400" b="1" dirty="0" err="1">
                <a:solidFill>
                  <a:srgbClr val="009999"/>
                </a:solidFill>
              </a:rPr>
              <a:t>AnularJS</a:t>
            </a:r>
            <a:r>
              <a:rPr lang="fr-FR" sz="1400" b="1" dirty="0">
                <a:solidFill>
                  <a:srgbClr val="009999"/>
                </a:solidFill>
              </a:rPr>
              <a:t> - </a:t>
            </a:r>
            <a:r>
              <a:rPr lang="fr-FR" sz="1400" b="1" dirty="0" err="1">
                <a:solidFill>
                  <a:srgbClr val="009999"/>
                </a:solidFill>
              </a:rPr>
              <a:t>Ionic</a:t>
            </a:r>
            <a:r>
              <a:rPr lang="fr-FR" sz="1400" b="1" dirty="0">
                <a:solidFill>
                  <a:srgbClr val="009999"/>
                </a:solidFill>
              </a:rPr>
              <a:t> - Flutter - </a:t>
            </a:r>
            <a:r>
              <a:rPr lang="fr-FR" sz="1400" b="1" dirty="0" err="1">
                <a:solidFill>
                  <a:srgbClr val="009999"/>
                </a:solidFill>
              </a:rPr>
              <a:t>Firebase</a:t>
            </a:r>
            <a:r>
              <a:rPr lang="fr-FR" sz="1400" b="1" dirty="0">
                <a:solidFill>
                  <a:srgbClr val="009999"/>
                </a:solidFill>
              </a:rPr>
              <a:t> -  </a:t>
            </a:r>
            <a:r>
              <a:rPr lang="fr-FR" sz="1400" b="1" dirty="0" err="1">
                <a:solidFill>
                  <a:srgbClr val="009999"/>
                </a:solidFill>
              </a:rPr>
              <a:t>Node</a:t>
            </a:r>
            <a:r>
              <a:rPr lang="fr-FR" sz="1400" b="1" dirty="0">
                <a:solidFill>
                  <a:srgbClr val="009999"/>
                </a:solidFill>
              </a:rPr>
              <a:t> - </a:t>
            </a:r>
            <a:r>
              <a:rPr lang="fr-FR" sz="1400" b="1" dirty="0" err="1">
                <a:solidFill>
                  <a:srgbClr val="009999"/>
                </a:solidFill>
              </a:rPr>
              <a:t>React</a:t>
            </a:r>
            <a:r>
              <a:rPr lang="fr-FR" sz="1400" b="1" dirty="0">
                <a:solidFill>
                  <a:srgbClr val="009999"/>
                </a:solidFill>
              </a:rPr>
              <a:t> </a:t>
            </a:r>
          </a:p>
        </p:txBody>
      </p:sp>
      <p:sp>
        <p:nvSpPr>
          <p:cNvPr id="13" name="ZoneTexte 12"/>
          <p:cNvSpPr txBox="1"/>
          <p:nvPr/>
        </p:nvSpPr>
        <p:spPr>
          <a:xfrm>
            <a:off x="4978045" y="2554915"/>
            <a:ext cx="3968151" cy="461665"/>
          </a:xfrm>
          <a:prstGeom prst="rect">
            <a:avLst/>
          </a:prstGeom>
          <a:noFill/>
        </p:spPr>
        <p:txBody>
          <a:bodyPr wrap="square" rtlCol="0">
            <a:spAutoFit/>
          </a:bodyPr>
          <a:lstStyle/>
          <a:p>
            <a:r>
              <a:rPr lang="fr-FR" sz="2400" b="1" dirty="0">
                <a:solidFill>
                  <a:srgbClr val="00B0F0"/>
                </a:solidFill>
                <a:latin typeface="Arial Black" panose="020B0A04020102020204" pitchFamily="34" charset="0"/>
              </a:rPr>
              <a:t>@</a:t>
            </a:r>
            <a:r>
              <a:rPr lang="fr-FR" sz="2400" b="1" dirty="0" err="1">
                <a:solidFill>
                  <a:srgbClr val="00B0F0"/>
                </a:solidFill>
                <a:latin typeface="Arial Black" panose="020B0A04020102020204" pitchFamily="34" charset="0"/>
              </a:rPr>
              <a:t>DedieuS</a:t>
            </a:r>
            <a:endParaRPr lang="fr-FR" sz="2400" b="1" dirty="0">
              <a:solidFill>
                <a:srgbClr val="00B0F0"/>
              </a:solidFill>
              <a:latin typeface="Arial Black" panose="020B0A04020102020204" pitchFamily="34" charset="0"/>
            </a:endParaRPr>
          </a:p>
        </p:txBody>
      </p:sp>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490" y="2464280"/>
            <a:ext cx="704491" cy="704491"/>
          </a:xfrm>
          <a:prstGeom prst="rect">
            <a:avLst/>
          </a:prstGeom>
        </p:spPr>
      </p:pic>
      <p:sp>
        <p:nvSpPr>
          <p:cNvPr id="15" name="ZoneTexte 14"/>
          <p:cNvSpPr txBox="1"/>
          <p:nvPr/>
        </p:nvSpPr>
        <p:spPr>
          <a:xfrm>
            <a:off x="4978045" y="3656599"/>
            <a:ext cx="6819180" cy="461665"/>
          </a:xfrm>
          <a:prstGeom prst="rect">
            <a:avLst/>
          </a:prstGeom>
          <a:noFill/>
        </p:spPr>
        <p:txBody>
          <a:bodyPr wrap="square" rtlCol="0">
            <a:spAutoFit/>
          </a:bodyPr>
          <a:lstStyle/>
          <a:p>
            <a:r>
              <a:rPr lang="fr-FR" sz="2400" b="1" dirty="0">
                <a:latin typeface="Arial Black" panose="020B0A04020102020204" pitchFamily="34" charset="0"/>
                <a:cs typeface="Arial" panose="020B0604020202020204" pitchFamily="34" charset="0"/>
              </a:rPr>
              <a:t>https://github.com/sdedieu</a:t>
            </a: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8452" y="3403065"/>
            <a:ext cx="946031" cy="946031"/>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9085" y="4647124"/>
            <a:ext cx="963903" cy="928905"/>
          </a:xfrm>
          <a:prstGeom prst="rect">
            <a:avLst/>
          </a:prstGeom>
        </p:spPr>
      </p:pic>
      <p:sp>
        <p:nvSpPr>
          <p:cNvPr id="4" name="ZoneTexte 3"/>
          <p:cNvSpPr txBox="1"/>
          <p:nvPr/>
        </p:nvSpPr>
        <p:spPr>
          <a:xfrm>
            <a:off x="4978045" y="4849966"/>
            <a:ext cx="7213955" cy="461665"/>
          </a:xfrm>
          <a:prstGeom prst="rect">
            <a:avLst/>
          </a:prstGeom>
          <a:noFill/>
        </p:spPr>
        <p:txBody>
          <a:bodyPr wrap="square" rtlCol="0">
            <a:spAutoFit/>
          </a:bodyPr>
          <a:lstStyle/>
          <a:p>
            <a:r>
              <a:rPr lang="fr-FR" sz="2400" b="1" dirty="0">
                <a:solidFill>
                  <a:srgbClr val="10CF9B"/>
                </a:solidFill>
                <a:latin typeface="Arial Black" panose="020B0A04020102020204" pitchFamily="34" charset="0"/>
              </a:rPr>
              <a:t>sylvain.dedieu@kaizen-solutions.net</a:t>
            </a:r>
          </a:p>
        </p:txBody>
      </p:sp>
      <p:pic>
        <p:nvPicPr>
          <p:cNvPr id="6" name="Image 5" descr="Une image contenant personne, mur, intérieur, debout&#10;&#10;Description générée automatiquement">
            <a:extLst>
              <a:ext uri="{FF2B5EF4-FFF2-40B4-BE49-F238E27FC236}">
                <a16:creationId xmlns="" xmlns:a16="http://schemas.microsoft.com/office/drawing/2014/main" id="{4E940B99-DC47-4D7E-9968-337EFD0A7E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832" t="5532" r="52413" b="31642"/>
          <a:stretch/>
        </p:blipFill>
        <p:spPr>
          <a:xfrm>
            <a:off x="1353415" y="1865411"/>
            <a:ext cx="1180730" cy="1661993"/>
          </a:xfrm>
          <a:prstGeom prst="rect">
            <a:avLst/>
          </a:prstGeom>
        </p:spPr>
      </p:pic>
      <p:sp>
        <p:nvSpPr>
          <p:cNvPr id="17" name="ZoneTexte 16">
            <a:extLst>
              <a:ext uri="{FF2B5EF4-FFF2-40B4-BE49-F238E27FC236}">
                <a16:creationId xmlns="" xmlns:a16="http://schemas.microsoft.com/office/drawing/2014/main" id="{8E5BD77C-F824-47D0-8F77-23934B25A54F}"/>
              </a:ext>
            </a:extLst>
          </p:cNvPr>
          <p:cNvSpPr txBox="1"/>
          <p:nvPr/>
        </p:nvSpPr>
        <p:spPr>
          <a:xfrm>
            <a:off x="1091953" y="3557934"/>
            <a:ext cx="1792963" cy="461665"/>
          </a:xfrm>
          <a:prstGeom prst="rect">
            <a:avLst/>
          </a:prstGeom>
          <a:noFill/>
        </p:spPr>
        <p:txBody>
          <a:bodyPr wrap="square">
            <a:spAutoFit/>
          </a:bodyPr>
          <a:lstStyle/>
          <a:p>
            <a:pPr algn="ctr"/>
            <a:r>
              <a:rPr lang="fr-FR" sz="2400" dirty="0">
                <a:latin typeface="+mj-lt"/>
              </a:rPr>
              <a:t>Sylvain DEDIEU</a:t>
            </a:r>
          </a:p>
        </p:txBody>
      </p:sp>
    </p:spTree>
    <p:extLst>
      <p:ext uri="{BB962C8B-B14F-4D97-AF65-F5344CB8AC3E}">
        <p14:creationId xmlns:p14="http://schemas.microsoft.com/office/powerpoint/2010/main" val="1605030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Utilisation du Router</a:t>
            </a:r>
          </a:p>
        </p:txBody>
      </p:sp>
      <p:sp>
        <p:nvSpPr>
          <p:cNvPr id="5" name="Rectangle à coins arrondis 4"/>
          <p:cNvSpPr/>
          <p:nvPr/>
        </p:nvSpPr>
        <p:spPr>
          <a:xfrm>
            <a:off x="1215958" y="1478604"/>
            <a:ext cx="8848927" cy="3394953"/>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err="1">
                <a:solidFill>
                  <a:srgbClr val="569CD6"/>
                </a:solidFill>
                <a:latin typeface="Consolas" panose="020B0609020204030204" pitchFamily="49" charset="0"/>
              </a:rPr>
              <a:t>const</a:t>
            </a:r>
            <a:r>
              <a:rPr lang="fr-FR" sz="1600" dirty="0">
                <a:solidFill>
                  <a:srgbClr val="D4D4D4"/>
                </a:solidFill>
                <a:latin typeface="Consolas" panose="020B0609020204030204" pitchFamily="49" charset="0"/>
              </a:rPr>
              <a:t> </a:t>
            </a:r>
            <a:r>
              <a:rPr lang="fr-FR" sz="1600" dirty="0">
                <a:solidFill>
                  <a:srgbClr val="4FC1FF"/>
                </a:solidFill>
                <a:latin typeface="Consolas" panose="020B0609020204030204" pitchFamily="49" charset="0"/>
              </a:rPr>
              <a:t>routes</a:t>
            </a:r>
            <a:r>
              <a:rPr lang="fr-FR" sz="1600" dirty="0">
                <a:solidFill>
                  <a:srgbClr val="D4D4D4"/>
                </a:solidFill>
                <a:latin typeface="Consolas" panose="020B0609020204030204" pitchFamily="49" charset="0"/>
              </a:rPr>
              <a:t>: </a:t>
            </a:r>
            <a:r>
              <a:rPr lang="fr-FR" sz="1600" dirty="0">
                <a:solidFill>
                  <a:srgbClr val="4EC9B0"/>
                </a:solidFill>
                <a:latin typeface="Consolas" panose="020B0609020204030204" pitchFamily="49" charset="0"/>
              </a:rPr>
              <a:t>Routes</a:t>
            </a:r>
            <a:r>
              <a:rPr lang="fr-FR" sz="1600" dirty="0">
                <a:solidFill>
                  <a:srgbClr val="D4D4D4"/>
                </a:solidFill>
                <a:latin typeface="Consolas" panose="020B0609020204030204" pitchFamily="49" charset="0"/>
              </a:rPr>
              <a:t> = [</a:t>
            </a:r>
          </a:p>
          <a:p>
            <a:r>
              <a:rPr lang="fr-FR" sz="1600" dirty="0">
                <a:solidFill>
                  <a:srgbClr val="D4D4D4"/>
                </a:solidFill>
                <a:latin typeface="Consolas" panose="020B0609020204030204" pitchFamily="49" charset="0"/>
              </a:rPr>
              <a:t>  </a:t>
            </a:r>
            <a:r>
              <a:rPr lang="fr-FR" sz="1600" dirty="0">
                <a:solidFill>
                  <a:srgbClr val="6A9955"/>
                </a:solidFill>
                <a:latin typeface="Consolas" panose="020B0609020204030204" pitchFamily="49" charset="0"/>
              </a:rPr>
              <a:t>// </a:t>
            </a:r>
            <a:r>
              <a:rPr lang="fr-FR" sz="1600" dirty="0" err="1">
                <a:solidFill>
                  <a:srgbClr val="6A9955"/>
                </a:solidFill>
                <a:latin typeface="Consolas" panose="020B0609020204030204" pitchFamily="49" charset="0"/>
              </a:rPr>
              <a:t>Others</a:t>
            </a:r>
            <a:r>
              <a:rPr lang="fr-FR" sz="1600" dirty="0">
                <a:solidFill>
                  <a:srgbClr val="6A9955"/>
                </a:solidFill>
                <a:latin typeface="Consolas" panose="020B0609020204030204" pitchFamily="49" charset="0"/>
              </a:rPr>
              <a:t> routes </a:t>
            </a:r>
            <a:r>
              <a:rPr lang="fr-FR" sz="1600" dirty="0" err="1">
                <a:solidFill>
                  <a:srgbClr val="6A9955"/>
                </a:solidFill>
                <a:latin typeface="Consolas" panose="020B0609020204030204" pitchFamily="49" charset="0"/>
              </a:rPr>
              <a:t>goes</a:t>
            </a:r>
            <a:r>
              <a:rPr lang="fr-FR" sz="1600" dirty="0">
                <a:solidFill>
                  <a:srgbClr val="6A9955"/>
                </a:solidFill>
                <a:latin typeface="Consolas" panose="020B0609020204030204" pitchFamily="49" charset="0"/>
              </a:rPr>
              <a:t> </a:t>
            </a:r>
            <a:r>
              <a:rPr lang="fr-FR" sz="1600" dirty="0" err="1">
                <a:solidFill>
                  <a:srgbClr val="6A9955"/>
                </a:solidFill>
                <a:latin typeface="Consolas" panose="020B0609020204030204" pitchFamily="49" charset="0"/>
              </a:rPr>
              <a:t>there</a:t>
            </a:r>
            <a:endParaRPr lang="fr-FR" sz="1600" dirty="0">
              <a:solidFill>
                <a:srgbClr val="6A9955"/>
              </a:solidFill>
              <a:latin typeface="Consolas" panose="020B0609020204030204" pitchFamily="49" charset="0"/>
            </a:endParaRPr>
          </a:p>
          <a:p>
            <a:r>
              <a:rPr lang="fr-FR" sz="1600" dirty="0">
                <a:solidFill>
                  <a:srgbClr val="D4D4D4"/>
                </a:solidFill>
                <a:latin typeface="Consolas" panose="020B0609020204030204" pitchFamily="49" charset="0"/>
              </a:rPr>
              <a:t>  { </a:t>
            </a:r>
            <a:r>
              <a:rPr lang="fr-FR" sz="1600" dirty="0" err="1">
                <a:solidFill>
                  <a:srgbClr val="9CDCFE"/>
                </a:solidFill>
                <a:latin typeface="Consolas" panose="020B0609020204030204" pitchFamily="49" charset="0"/>
              </a:rPr>
              <a:t>path</a:t>
            </a:r>
            <a:r>
              <a:rPr lang="fr-FR" sz="1600" dirty="0">
                <a:solidFill>
                  <a:srgbClr val="9CDCFE"/>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loadChildren</a:t>
            </a:r>
            <a:r>
              <a:rPr lang="fr-FR" sz="1600" dirty="0">
                <a:solidFill>
                  <a:srgbClr val="9CDCFE"/>
                </a:solidFill>
                <a:latin typeface="Consolas" panose="020B0609020204030204" pitchFamily="49" charset="0"/>
              </a:rPr>
              <a:t>:</a:t>
            </a:r>
            <a:r>
              <a:rPr lang="fr-FR" sz="1600" dirty="0">
                <a:solidFill>
                  <a:srgbClr val="D4D4D4"/>
                </a:solidFill>
                <a:latin typeface="Consolas" panose="020B0609020204030204" pitchFamily="49" charset="0"/>
              </a:rPr>
              <a:t> () </a:t>
            </a:r>
            <a:r>
              <a:rPr lang="fr-FR" sz="1600" dirty="0">
                <a:solidFill>
                  <a:srgbClr val="569CD6"/>
                </a:solidFill>
                <a:latin typeface="Consolas" panose="020B0609020204030204" pitchFamily="49" charset="0"/>
              </a:rPr>
              <a:t>=&gt;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import</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/module'</a:t>
            </a:r>
            <a:r>
              <a:rPr lang="fr-FR" sz="1600" dirty="0">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then</a:t>
            </a:r>
            <a:r>
              <a:rPr lang="fr-FR" sz="1600" dirty="0">
                <a:solidFill>
                  <a:srgbClr val="D4D4D4"/>
                </a:solidFill>
                <a:latin typeface="Consolas" panose="020B0609020204030204" pitchFamily="49" charset="0"/>
              </a:rPr>
              <a:t>(</a:t>
            </a:r>
            <a:r>
              <a:rPr lang="fr-FR" sz="1600" dirty="0">
                <a:solidFill>
                  <a:srgbClr val="9CDCFE"/>
                </a:solidFill>
                <a:latin typeface="Consolas" panose="020B0609020204030204" pitchFamily="49" charset="0"/>
              </a:rPr>
              <a:t>m</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=&gt;</a:t>
            </a:r>
            <a:r>
              <a:rPr lang="fr-FR" sz="1600" dirty="0">
                <a:solidFill>
                  <a:srgbClr val="D4D4D4"/>
                </a:solidFill>
                <a:latin typeface="Consolas" panose="020B0609020204030204" pitchFamily="49" charset="0"/>
              </a:rPr>
              <a:t> </a:t>
            </a:r>
            <a:r>
              <a:rPr lang="fr-FR" sz="1600" dirty="0" err="1">
                <a:solidFill>
                  <a:srgbClr val="9CDCFE"/>
                </a:solidFill>
                <a:latin typeface="Consolas" panose="020B0609020204030204" pitchFamily="49" charset="0"/>
              </a:rPr>
              <a:t>m</a:t>
            </a:r>
            <a:r>
              <a:rPr lang="fr-FR" sz="1600" dirty="0" err="1">
                <a:solidFill>
                  <a:srgbClr val="D4D4D4"/>
                </a:solidFill>
                <a:latin typeface="Consolas" panose="020B0609020204030204" pitchFamily="49" charset="0"/>
              </a:rPr>
              <a:t>.</a:t>
            </a:r>
            <a:r>
              <a:rPr lang="fr-FR" sz="1600" dirty="0" err="1">
                <a:solidFill>
                  <a:srgbClr val="9CDCFE"/>
                </a:solidFill>
                <a:latin typeface="Consolas" panose="020B0609020204030204" pitchFamily="49" charset="0"/>
              </a:rPr>
              <a:t>MfeModule</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p>
          <a:p>
            <a:endParaRPr lang="fr-FR" sz="1600" b="0" dirty="0">
              <a:solidFill>
                <a:srgbClr val="D4D4D4"/>
              </a:solidFill>
              <a:effectLst/>
              <a:latin typeface="Consolas" panose="020B0609020204030204" pitchFamily="49" charset="0"/>
            </a:endParaRPr>
          </a:p>
          <a:p>
            <a:r>
              <a:rPr lang="fr-FR" sz="1600" dirty="0">
                <a:solidFill>
                  <a:srgbClr val="D4D4D4"/>
                </a:solidFill>
                <a:latin typeface="Consolas" panose="020B0609020204030204" pitchFamily="49" charset="0"/>
              </a:rPr>
              <a:t>@</a:t>
            </a:r>
            <a:r>
              <a:rPr lang="fr-FR" sz="1600" dirty="0" err="1">
                <a:solidFill>
                  <a:srgbClr val="4EC9B0"/>
                </a:solidFill>
                <a:latin typeface="Consolas" panose="020B0609020204030204" pitchFamily="49" charset="0"/>
              </a:rPr>
              <a:t>NgModule</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a:solidFill>
                  <a:srgbClr val="9CDCFE"/>
                </a:solidFill>
                <a:latin typeface="Consolas" panose="020B0609020204030204" pitchFamily="49" charset="0"/>
              </a:rPr>
              <a:t>imports: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RouterModule</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forRoot</a:t>
            </a:r>
            <a:r>
              <a:rPr lang="fr-FR" sz="1600" dirty="0">
                <a:solidFill>
                  <a:srgbClr val="D4D4D4"/>
                </a:solidFill>
                <a:latin typeface="Consolas" panose="020B0609020204030204" pitchFamily="49" charset="0"/>
              </a:rPr>
              <a:t>(</a:t>
            </a:r>
            <a:r>
              <a:rPr lang="fr-FR" sz="1600" dirty="0">
                <a:solidFill>
                  <a:srgbClr val="4FC1FF"/>
                </a:solidFill>
                <a:latin typeface="Consolas" panose="020B0609020204030204" pitchFamily="49" charset="0"/>
              </a:rPr>
              <a:t>routes</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a:solidFill>
                  <a:srgbClr val="9CDCFE"/>
                </a:solidFill>
                <a:latin typeface="Consolas" panose="020B0609020204030204" pitchFamily="49" charset="0"/>
              </a:rPr>
              <a:t>exports: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RouterModule</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a:t>
            </a:r>
          </a:p>
          <a:p>
            <a:r>
              <a:rPr lang="fr-FR" sz="1600" dirty="0">
                <a:solidFill>
                  <a:srgbClr val="C586C0"/>
                </a:solidFill>
                <a:latin typeface="Consolas" panose="020B0609020204030204" pitchFamily="49" charset="0"/>
              </a:rPr>
              <a:t>export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class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AppRoutingModule</a:t>
            </a:r>
            <a:r>
              <a:rPr lang="fr-FR" sz="1600" dirty="0">
                <a:solidFill>
                  <a:srgbClr val="D4D4D4"/>
                </a:solidFill>
                <a:latin typeface="Consolas" panose="020B0609020204030204" pitchFamily="49" charset="0"/>
              </a:rPr>
              <a:t> { }</a:t>
            </a:r>
          </a:p>
          <a:p>
            <a:endParaRPr lang="fr-FR" b="0" dirty="0">
              <a:solidFill>
                <a:srgbClr val="D4D4D4"/>
              </a:solidFill>
              <a:effectLst/>
              <a:latin typeface="Consolas" panose="020B0609020204030204" pitchFamily="49" charset="0"/>
            </a:endParaRPr>
          </a:p>
        </p:txBody>
      </p:sp>
      <p:sp>
        <p:nvSpPr>
          <p:cNvPr id="6" name="Rectangle à coins arrondis 5"/>
          <p:cNvSpPr/>
          <p:nvPr/>
        </p:nvSpPr>
        <p:spPr>
          <a:xfrm>
            <a:off x="6621294" y="5411916"/>
            <a:ext cx="3968885" cy="826851"/>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err="1">
                <a:solidFill>
                  <a:srgbClr val="569CD6"/>
                </a:solidFill>
                <a:latin typeface="Consolas" panose="020B0609020204030204" pitchFamily="49" charset="0"/>
              </a:rPr>
              <a:t>declare</a:t>
            </a:r>
            <a:r>
              <a:rPr lang="fr-FR" dirty="0">
                <a:solidFill>
                  <a:srgbClr val="D4D4D4"/>
                </a:solidFill>
                <a:latin typeface="Consolas" panose="020B0609020204030204" pitchFamily="49" charset="0"/>
              </a:rPr>
              <a:t> </a:t>
            </a:r>
            <a:r>
              <a:rPr lang="fr-FR" dirty="0">
                <a:solidFill>
                  <a:srgbClr val="569CD6"/>
                </a:solidFill>
                <a:latin typeface="Consolas" panose="020B0609020204030204" pitchFamily="49" charset="0"/>
              </a:rPr>
              <a:t>module</a:t>
            </a:r>
            <a:r>
              <a:rPr lang="fr-FR" dirty="0">
                <a:solidFill>
                  <a:srgbClr val="D4D4D4"/>
                </a:solidFill>
                <a:latin typeface="Consolas" panose="020B0609020204030204" pitchFamily="49" charset="0"/>
              </a:rPr>
              <a:t> </a:t>
            </a:r>
            <a:r>
              <a:rPr lang="fr-FR" dirty="0">
                <a:solidFill>
                  <a:srgbClr val="CE9178"/>
                </a:solidFill>
                <a:latin typeface="Consolas" panose="020B0609020204030204" pitchFamily="49" charset="0"/>
              </a:rPr>
              <a:t>'</a:t>
            </a:r>
            <a:r>
              <a:rPr lang="fr-FR" dirty="0" err="1">
                <a:solidFill>
                  <a:srgbClr val="CE9178"/>
                </a:solidFill>
                <a:latin typeface="Consolas" panose="020B0609020204030204" pitchFamily="49" charset="0"/>
              </a:rPr>
              <a:t>mfe</a:t>
            </a:r>
            <a:r>
              <a:rPr lang="fr-FR" dirty="0">
                <a:solidFill>
                  <a:srgbClr val="CE9178"/>
                </a:solidFill>
                <a:latin typeface="Consolas" panose="020B0609020204030204" pitchFamily="49" charset="0"/>
              </a:rPr>
              <a:t>/module'</a:t>
            </a:r>
            <a:r>
              <a:rPr lang="fr-FR" dirty="0">
                <a:solidFill>
                  <a:srgbClr val="D4D4D4"/>
                </a:solidFill>
                <a:latin typeface="Consolas" panose="020B0609020204030204" pitchFamily="49" charset="0"/>
              </a:rPr>
              <a:t>;</a:t>
            </a:r>
            <a:endParaRPr lang="fr-F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50016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Exemple avec Vue</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3756" y="2149813"/>
            <a:ext cx="4444488" cy="3851390"/>
          </a:xfrm>
          <a:prstGeom prst="rect">
            <a:avLst/>
          </a:prstGeom>
        </p:spPr>
      </p:pic>
    </p:spTree>
    <p:extLst>
      <p:ext uri="{BB962C8B-B14F-4D97-AF65-F5344CB8AC3E}">
        <p14:creationId xmlns:p14="http://schemas.microsoft.com/office/powerpoint/2010/main" val="1945313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Encapsulation en </a:t>
            </a:r>
            <a:r>
              <a:rPr lang="fr-FR" sz="6000" b="1" dirty="0" err="1"/>
              <a:t>WebComponent</a:t>
            </a:r>
            <a:endParaRPr lang="fr-FR" sz="6000" b="1" dirty="0"/>
          </a:p>
        </p:txBody>
      </p:sp>
      <p:sp>
        <p:nvSpPr>
          <p:cNvPr id="5" name="Rectangle à coins arrondis 4"/>
          <p:cNvSpPr/>
          <p:nvPr/>
        </p:nvSpPr>
        <p:spPr>
          <a:xfrm>
            <a:off x="359924" y="1627237"/>
            <a:ext cx="5826867" cy="2497289"/>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C586C0"/>
                </a:solidFill>
                <a:latin typeface="Consolas" panose="020B0609020204030204" pitchFamily="49" charset="0"/>
              </a:rPr>
              <a:t>export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class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Mfe</a:t>
            </a:r>
            <a:r>
              <a:rPr lang="fr-FR" sz="1600" dirty="0">
                <a:solidFill>
                  <a:srgbClr val="D4D4D4"/>
                </a:solidFill>
                <a:latin typeface="Consolas" panose="020B0609020204030204" pitchFamily="49" charset="0"/>
              </a:rPr>
              <a:t> </a:t>
            </a:r>
            <a:r>
              <a:rPr lang="fr-FR" sz="1600" dirty="0" err="1">
                <a:solidFill>
                  <a:srgbClr val="569CD6"/>
                </a:solidFill>
                <a:latin typeface="Consolas" panose="020B0609020204030204" pitchFamily="49" charset="0"/>
              </a:rPr>
              <a:t>extends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HTMLElement</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connectedCallBack</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createApp</a:t>
            </a:r>
            <a:r>
              <a:rPr lang="fr-FR" sz="1600" dirty="0">
                <a:solidFill>
                  <a:srgbClr val="D4D4D4"/>
                </a:solidFill>
                <a:latin typeface="Consolas" panose="020B0609020204030204" pitchFamily="49" charset="0"/>
              </a:rPr>
              <a:t>(</a:t>
            </a:r>
            <a:r>
              <a:rPr lang="fr-FR" sz="1600" dirty="0">
                <a:solidFill>
                  <a:srgbClr val="4FC1FF"/>
                </a:solidFill>
                <a:latin typeface="Consolas" panose="020B0609020204030204" pitchFamily="49" charset="0"/>
              </a:rPr>
              <a:t>App</a:t>
            </a:r>
            <a:r>
              <a:rPr lang="fr-FR" sz="1600" dirty="0">
                <a:solidFill>
                  <a:srgbClr val="D4D4D4"/>
                </a:solidFill>
                <a:latin typeface="Consolas" panose="020B0609020204030204" pitchFamily="49" charset="0"/>
              </a:rPr>
              <a:t>).</a:t>
            </a:r>
            <a:r>
              <a:rPr lang="fr-FR" sz="1600" dirty="0">
                <a:solidFill>
                  <a:srgbClr val="DCDCAA"/>
                </a:solidFill>
                <a:latin typeface="Consolas" panose="020B0609020204030204" pitchFamily="49" charset="0"/>
              </a:rPr>
              <a:t>use</a:t>
            </a:r>
            <a:r>
              <a:rPr lang="fr-FR" sz="1600" dirty="0">
                <a:solidFill>
                  <a:srgbClr val="D4D4D4"/>
                </a:solidFill>
                <a:latin typeface="Consolas" panose="020B0609020204030204" pitchFamily="49" charset="0"/>
              </a:rPr>
              <a:t>(</a:t>
            </a:r>
            <a:r>
              <a:rPr lang="fr-FR" sz="1600" dirty="0">
                <a:solidFill>
                  <a:srgbClr val="4FC1FF"/>
                </a:solidFill>
                <a:latin typeface="Consolas" panose="020B0609020204030204" pitchFamily="49" charset="0"/>
              </a:rPr>
              <a:t>router</a:t>
            </a:r>
            <a:r>
              <a:rPr lang="fr-FR" sz="1600" dirty="0">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mount</a:t>
            </a:r>
            <a:r>
              <a:rPr lang="fr-FR" sz="1600" dirty="0">
                <a:solidFill>
                  <a:srgbClr val="D4D4D4"/>
                </a:solidFill>
                <a:latin typeface="Consolas" panose="020B0609020204030204" pitchFamily="49" charset="0"/>
              </a:rPr>
              <a:t>(</a:t>
            </a:r>
            <a:r>
              <a:rPr lang="fr-FR" sz="1600" dirty="0" err="1">
                <a:solidFill>
                  <a:srgbClr val="569CD6"/>
                </a:solidFill>
                <a:latin typeface="Consolas" panose="020B0609020204030204" pitchFamily="49" charset="0"/>
              </a:rPr>
              <a:t>this</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r>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customElements</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define</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-web-component'</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Mfe</a:t>
            </a:r>
            <a:r>
              <a:rPr lang="fr-FR" sz="1600" dirty="0">
                <a:solidFill>
                  <a:srgbClr val="D4D4D4"/>
                </a:solidFill>
                <a:latin typeface="Consolas" panose="020B0609020204030204" pitchFamily="49" charset="0"/>
              </a:rPr>
              <a:t>);</a:t>
            </a:r>
            <a:endParaRPr lang="fr-FR" sz="1600" b="0" dirty="0">
              <a:solidFill>
                <a:srgbClr val="D4D4D4"/>
              </a:solidFill>
              <a:effectLst/>
              <a:latin typeface="Consolas" panose="020B0609020204030204" pitchFamily="49" charset="0"/>
            </a:endParaRPr>
          </a:p>
        </p:txBody>
      </p:sp>
      <p:sp>
        <p:nvSpPr>
          <p:cNvPr id="7" name="Rectangle à coins arrondis 6"/>
          <p:cNvSpPr/>
          <p:nvPr/>
        </p:nvSpPr>
        <p:spPr>
          <a:xfrm>
            <a:off x="6692631" y="1627237"/>
            <a:ext cx="4939526" cy="4435812"/>
          </a:xfrm>
          <a:prstGeom prst="round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err="1">
                <a:solidFill>
                  <a:srgbClr val="569CD6"/>
                </a:solidFill>
                <a:latin typeface="Consolas" panose="020B0609020204030204" pitchFamily="49" charset="0"/>
              </a:rPr>
              <a:t>const</a:t>
            </a:r>
            <a:r>
              <a:rPr lang="fr-FR" sz="1100" dirty="0">
                <a:solidFill>
                  <a:srgbClr val="D4D4D4"/>
                </a:solidFill>
                <a:latin typeface="Consolas" panose="020B0609020204030204" pitchFamily="49" charset="0"/>
              </a:rPr>
              <a:t> </a:t>
            </a:r>
            <a:r>
              <a:rPr lang="fr-FR" sz="1100" dirty="0" err="1">
                <a:solidFill>
                  <a:srgbClr val="4EC9B0"/>
                </a:solidFill>
                <a:latin typeface="Consolas" panose="020B0609020204030204" pitchFamily="49" charset="0"/>
              </a:rPr>
              <a:t>ModuleFederationPlugin</a:t>
            </a:r>
            <a:r>
              <a:rPr lang="fr-FR" sz="1100" dirty="0">
                <a:solidFill>
                  <a:srgbClr val="D4D4D4"/>
                </a:solidFill>
                <a:latin typeface="Consolas" panose="020B0609020204030204" pitchFamily="49" charset="0"/>
              </a:rPr>
              <a:t> = </a:t>
            </a:r>
            <a:r>
              <a:rPr lang="fr-FR" sz="1100" dirty="0" err="1">
                <a:solidFill>
                  <a:srgbClr val="DCDCAA"/>
                </a:solidFill>
                <a:latin typeface="Consolas" panose="020B0609020204030204" pitchFamily="49" charset="0"/>
              </a:rPr>
              <a:t>require</a:t>
            </a:r>
            <a:r>
              <a:rPr lang="fr-FR" sz="1100" dirty="0">
                <a:solidFill>
                  <a:srgbClr val="D4D4D4"/>
                </a:solidFill>
                <a:latin typeface="Consolas" panose="020B0609020204030204" pitchFamily="49" charset="0"/>
              </a:rPr>
              <a:t>(</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webpack</a:t>
            </a:r>
            <a:r>
              <a:rPr lang="fr-FR" sz="1100" dirty="0">
                <a:solidFill>
                  <a:srgbClr val="CE9178"/>
                </a:solidFill>
                <a:latin typeface="Consolas" panose="020B0609020204030204" pitchFamily="49" charset="0"/>
              </a:rPr>
              <a:t>/lib/container/</a:t>
            </a:r>
            <a:r>
              <a:rPr lang="fr-FR" sz="1100" dirty="0" err="1">
                <a:solidFill>
                  <a:srgbClr val="CE9178"/>
                </a:solidFill>
                <a:latin typeface="Consolas" panose="020B0609020204030204" pitchFamily="49" charset="0"/>
              </a:rPr>
              <a:t>ModuleFederationPlugin</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endParaRPr lang="fr-FR" sz="1100" dirty="0">
              <a:solidFill>
                <a:srgbClr val="9CDCFE"/>
              </a:solidFill>
              <a:latin typeface="Consolas" panose="020B0609020204030204" pitchFamily="49" charset="0"/>
            </a:endParaRPr>
          </a:p>
          <a:p>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Other</a:t>
            </a:r>
            <a:r>
              <a:rPr lang="fr-FR" sz="1100" dirty="0">
                <a:solidFill>
                  <a:srgbClr val="6A9955"/>
                </a:solidFill>
                <a:latin typeface="Consolas" panose="020B0609020204030204" pitchFamily="49" charset="0"/>
              </a:rPr>
              <a:t> config </a:t>
            </a:r>
            <a:r>
              <a:rPr lang="fr-FR" sz="1100" dirty="0" err="1">
                <a:solidFill>
                  <a:srgbClr val="6A9955"/>
                </a:solidFill>
                <a:latin typeface="Consolas" panose="020B0609020204030204" pitchFamily="49" charset="0"/>
              </a:rPr>
              <a:t>goes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here</a:t>
            </a:r>
            <a:endParaRPr lang="fr-FR" sz="1100" dirty="0">
              <a:solidFill>
                <a:srgbClr val="9CDCFE"/>
              </a:solidFill>
              <a:latin typeface="Consolas" panose="020B0609020204030204" pitchFamily="49" charset="0"/>
            </a:endParaRPr>
          </a:p>
          <a:p>
            <a:endParaRPr lang="fr-FR" sz="1100" dirty="0">
              <a:solidFill>
                <a:srgbClr val="9CDCFE"/>
              </a:solidFill>
              <a:latin typeface="Consolas" panose="020B0609020204030204" pitchFamily="49" charset="0"/>
            </a:endParaRPr>
          </a:p>
          <a:p>
            <a:r>
              <a:rPr lang="fr-FR" sz="1100" dirty="0">
                <a:solidFill>
                  <a:srgbClr val="9CDCFE"/>
                </a:solidFill>
                <a:latin typeface="Consolas" panose="020B0609020204030204" pitchFamily="49" charset="0"/>
              </a:rPr>
              <a:t>plugins:</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569CD6"/>
                </a:solidFill>
                <a:latin typeface="Consolas" panose="020B0609020204030204" pitchFamily="49" charset="0"/>
              </a:rPr>
              <a:t>new</a:t>
            </a:r>
            <a:r>
              <a:rPr lang="fr-FR" sz="1100" dirty="0">
                <a:solidFill>
                  <a:srgbClr val="D4D4D4"/>
                </a:solidFill>
                <a:latin typeface="Consolas" panose="020B0609020204030204" pitchFamily="49" charset="0"/>
              </a:rPr>
              <a:t> </a:t>
            </a:r>
            <a:r>
              <a:rPr lang="fr-FR" sz="1100" dirty="0" err="1">
                <a:solidFill>
                  <a:srgbClr val="4EC9B0"/>
                </a:solidFill>
                <a:latin typeface="Consolas" panose="020B0609020204030204" pitchFamily="49" charset="0"/>
              </a:rPr>
              <a:t>ModuleFederationPlugin</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6A9955"/>
                </a:solidFill>
                <a:latin typeface="Consolas" panose="020B0609020204030204" pitchFamily="49" charset="0"/>
              </a:rPr>
              <a:t>// For </a:t>
            </a:r>
            <a:r>
              <a:rPr lang="fr-FR" sz="1100" dirty="0" err="1">
                <a:solidFill>
                  <a:srgbClr val="6A9955"/>
                </a:solidFill>
                <a:latin typeface="Consolas" panose="020B0609020204030204" pitchFamily="49" charset="0"/>
              </a:rPr>
              <a:t>remotes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please</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adjust</a:t>
            </a:r>
            <a:r>
              <a:rPr lang="fr-FR" sz="1100" dirty="0">
                <a:solidFill>
                  <a:srgbClr val="6A9955"/>
                </a:solidFill>
                <a:latin typeface="Consolas" panose="020B0609020204030204" pitchFamily="49" charset="0"/>
              </a:rPr>
              <a:t>)</a:t>
            </a:r>
            <a:endParaRPr lang="fr-FR" sz="1100" dirty="0">
              <a:solidFill>
                <a:srgbClr val="D4D4D4"/>
              </a:solidFill>
              <a:latin typeface="Consolas" panose="020B0609020204030204" pitchFamily="49" charset="0"/>
            </a:endParaRP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mfe</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library</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9CDCFE"/>
                </a:solidFill>
                <a:latin typeface="Consolas" panose="020B0609020204030204" pitchFamily="49" charset="0"/>
              </a:rPr>
              <a:t>type:</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'var'</a:t>
            </a:r>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mfe</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filename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"remoteEntry.js"</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a:solidFill>
                  <a:srgbClr val="9CDCFE"/>
                </a:solidFill>
                <a:latin typeface="Consolas" panose="020B0609020204030204" pitchFamily="49" charset="0"/>
              </a:rPr>
              <a:t>exposes:</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'./module'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smtClean="0">
                <a:solidFill>
                  <a:srgbClr val="CE9178"/>
                </a:solidFill>
                <a:latin typeface="Consolas" panose="020B0609020204030204" pitchFamily="49" charset="0"/>
              </a:rPr>
              <a:t>src</a:t>
            </a:r>
            <a:r>
              <a:rPr lang="fr-FR" sz="1100" dirty="0" smtClean="0">
                <a:solidFill>
                  <a:srgbClr val="CE9178"/>
                </a:solidFill>
                <a:latin typeface="Consolas" panose="020B0609020204030204" pitchFamily="49" charset="0"/>
              </a:rPr>
              <a:t>/index.js</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   </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shared</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'vue'</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core-js</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axios</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br>
              <a:rPr lang="fr-FR" sz="1100" dirty="0">
                <a:solidFill>
                  <a:srgbClr val="D4D4D4"/>
                </a:solidFill>
                <a:latin typeface="Consolas" panose="020B0609020204030204" pitchFamily="49" charset="0"/>
              </a:rPr>
            </a:br>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shared</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err="1">
                <a:solidFill>
                  <a:srgbClr val="DCDCAA"/>
                </a:solidFill>
                <a:latin typeface="Consolas" panose="020B0609020204030204" pitchFamily="49" charset="0"/>
              </a:rPr>
              <a:t>share</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Shared</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libs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goes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there</a:t>
            </a:r>
            <a:r>
              <a:rPr lang="fr-FR" sz="1100" dirty="0">
                <a:solidFill>
                  <a:srgbClr val="D4D4D4"/>
                </a:solidFill>
                <a:latin typeface="Consolas" panose="020B0609020204030204" pitchFamily="49" charset="0"/>
              </a:rPr>
              <a:t/>
            </a:r>
            <a:br>
              <a:rPr lang="fr-FR" sz="1100" dirty="0">
                <a:solidFill>
                  <a:srgbClr val="D4D4D4"/>
                </a:solidFill>
                <a:latin typeface="Consolas" panose="020B0609020204030204" pitchFamily="49" charset="0"/>
              </a:rPr>
            </a:br>
            <a:r>
              <a:rPr lang="fr-FR" sz="1100" dirty="0">
                <a:solidFill>
                  <a:srgbClr val="D4D4D4"/>
                </a:solidFill>
                <a:latin typeface="Consolas" panose="020B0609020204030204" pitchFamily="49" charset="0"/>
              </a:rPr>
              <a:t>          ...</a:t>
            </a:r>
            <a:r>
              <a:rPr lang="fr-FR" sz="1100" dirty="0" err="1">
                <a:solidFill>
                  <a:srgbClr val="4FC1FF"/>
                </a:solidFill>
                <a:latin typeface="Consolas" panose="020B0609020204030204" pitchFamily="49" charset="0"/>
              </a:rPr>
              <a:t>sharedMappings</a:t>
            </a:r>
            <a:r>
              <a:rPr lang="fr-FR" sz="1100" dirty="0" err="1">
                <a:solidFill>
                  <a:srgbClr val="D4D4D4"/>
                </a:solidFill>
                <a:latin typeface="Consolas" panose="020B0609020204030204" pitchFamily="49" charset="0"/>
              </a:rPr>
              <a:t>.</a:t>
            </a:r>
            <a:r>
              <a:rPr lang="fr-FR" sz="1100" dirty="0" err="1">
                <a:solidFill>
                  <a:srgbClr val="DCDCAA"/>
                </a:solidFill>
                <a:latin typeface="Consolas" panose="020B0609020204030204" pitchFamily="49" charset="0"/>
              </a:rPr>
              <a:t>getDescriptors</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err="1">
                <a:solidFill>
                  <a:srgbClr val="4FC1FF"/>
                </a:solidFill>
                <a:latin typeface="Consolas" panose="020B0609020204030204" pitchFamily="49" charset="0"/>
              </a:rPr>
              <a:t>sharedMappings</a:t>
            </a:r>
            <a:r>
              <a:rPr lang="fr-FR" sz="1100" dirty="0" err="1">
                <a:solidFill>
                  <a:srgbClr val="D4D4D4"/>
                </a:solidFill>
                <a:latin typeface="Consolas" panose="020B0609020204030204" pitchFamily="49" charset="0"/>
              </a:rPr>
              <a:t>.</a:t>
            </a:r>
            <a:r>
              <a:rPr lang="fr-FR" sz="1100" dirty="0" err="1">
                <a:solidFill>
                  <a:srgbClr val="DCDCAA"/>
                </a:solidFill>
                <a:latin typeface="Consolas" panose="020B0609020204030204" pitchFamily="49" charset="0"/>
              </a:rPr>
              <a:t>getPlugin</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endParaRPr lang="fr-FR" sz="11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10340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Adaptation du Router</a:t>
            </a:r>
          </a:p>
        </p:txBody>
      </p:sp>
      <p:sp>
        <p:nvSpPr>
          <p:cNvPr id="5" name="Rectangle à coins arrondis 4"/>
          <p:cNvSpPr/>
          <p:nvPr/>
        </p:nvSpPr>
        <p:spPr>
          <a:xfrm>
            <a:off x="1215958" y="1478604"/>
            <a:ext cx="9134272" cy="3657600"/>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err="1">
                <a:solidFill>
                  <a:srgbClr val="569CD6"/>
                </a:solidFill>
                <a:latin typeface="Consolas" panose="020B0609020204030204" pitchFamily="49" charset="0"/>
              </a:rPr>
              <a:t>const</a:t>
            </a:r>
            <a:r>
              <a:rPr lang="fr-FR" sz="1600" dirty="0">
                <a:solidFill>
                  <a:srgbClr val="D4D4D4"/>
                </a:solidFill>
                <a:latin typeface="Consolas" panose="020B0609020204030204" pitchFamily="49" charset="0"/>
              </a:rPr>
              <a:t> </a:t>
            </a:r>
            <a:r>
              <a:rPr lang="fr-FR" sz="1600" dirty="0">
                <a:solidFill>
                  <a:srgbClr val="4FC1FF"/>
                </a:solidFill>
                <a:latin typeface="Consolas" panose="020B0609020204030204" pitchFamily="49" charset="0"/>
              </a:rPr>
              <a:t>routes</a:t>
            </a:r>
            <a:r>
              <a:rPr lang="fr-FR" sz="1600" dirty="0">
                <a:solidFill>
                  <a:srgbClr val="D4D4D4"/>
                </a:solidFill>
                <a:latin typeface="Consolas" panose="020B0609020204030204" pitchFamily="49" charset="0"/>
              </a:rPr>
              <a:t>: </a:t>
            </a:r>
            <a:r>
              <a:rPr lang="fr-FR" sz="1600" dirty="0">
                <a:solidFill>
                  <a:srgbClr val="4EC9B0"/>
                </a:solidFill>
                <a:latin typeface="Consolas" panose="020B0609020204030204" pitchFamily="49" charset="0"/>
              </a:rPr>
              <a:t>Routes</a:t>
            </a:r>
            <a:r>
              <a:rPr lang="fr-FR" sz="1600" dirty="0">
                <a:solidFill>
                  <a:srgbClr val="D4D4D4"/>
                </a:solidFill>
                <a:latin typeface="Consolas" panose="020B0609020204030204" pitchFamily="49" charset="0"/>
              </a:rPr>
              <a:t> = [</a:t>
            </a:r>
          </a:p>
          <a:p>
            <a:r>
              <a:rPr lang="fr-FR" sz="1600" dirty="0">
                <a:solidFill>
                  <a:srgbClr val="D4D4D4"/>
                </a:solidFill>
                <a:latin typeface="Consolas" panose="020B0609020204030204" pitchFamily="49" charset="0"/>
              </a:rPr>
              <a:t>  </a:t>
            </a:r>
            <a:r>
              <a:rPr lang="fr-FR" sz="1600" dirty="0">
                <a:solidFill>
                  <a:srgbClr val="6A9955"/>
                </a:solidFill>
                <a:latin typeface="Consolas" panose="020B0609020204030204" pitchFamily="49" charset="0"/>
              </a:rPr>
              <a:t>// </a:t>
            </a:r>
            <a:r>
              <a:rPr lang="fr-FR" sz="1600" dirty="0" err="1">
                <a:solidFill>
                  <a:srgbClr val="6A9955"/>
                </a:solidFill>
                <a:latin typeface="Consolas" panose="020B0609020204030204" pitchFamily="49" charset="0"/>
              </a:rPr>
              <a:t>Others</a:t>
            </a:r>
            <a:r>
              <a:rPr lang="fr-FR" sz="1600" dirty="0">
                <a:solidFill>
                  <a:srgbClr val="6A9955"/>
                </a:solidFill>
                <a:latin typeface="Consolas" panose="020B0609020204030204" pitchFamily="49" charset="0"/>
              </a:rPr>
              <a:t> routes </a:t>
            </a:r>
            <a:r>
              <a:rPr lang="fr-FR" sz="1600" dirty="0" err="1">
                <a:solidFill>
                  <a:srgbClr val="6A9955"/>
                </a:solidFill>
                <a:latin typeface="Consolas" panose="020B0609020204030204" pitchFamily="49" charset="0"/>
              </a:rPr>
              <a:t>goes</a:t>
            </a:r>
            <a:r>
              <a:rPr lang="fr-FR" sz="1600" dirty="0">
                <a:solidFill>
                  <a:srgbClr val="6A9955"/>
                </a:solidFill>
                <a:latin typeface="Consolas" panose="020B0609020204030204" pitchFamily="49" charset="0"/>
              </a:rPr>
              <a:t> </a:t>
            </a:r>
            <a:r>
              <a:rPr lang="fr-FR" sz="1600" dirty="0" err="1">
                <a:solidFill>
                  <a:srgbClr val="6A9955"/>
                </a:solidFill>
                <a:latin typeface="Consolas" panose="020B0609020204030204" pitchFamily="49" charset="0"/>
              </a:rPr>
              <a:t>there</a:t>
            </a:r>
            <a:endParaRPr lang="fr-FR" sz="1600" dirty="0">
              <a:solidFill>
                <a:srgbClr val="6A9955"/>
              </a:solidFill>
              <a:latin typeface="Consolas" panose="020B0609020204030204" pitchFamily="49" charset="0"/>
            </a:endParaRPr>
          </a:p>
          <a:p>
            <a:r>
              <a:rPr lang="fr-FR" sz="1600" dirty="0">
                <a:solidFill>
                  <a:srgbClr val="D4D4D4"/>
                </a:solidFill>
                <a:latin typeface="Consolas" panose="020B0609020204030204" pitchFamily="49" charset="0"/>
              </a:rPr>
              <a:t>  { </a:t>
            </a:r>
            <a:r>
              <a:rPr lang="fr-FR" sz="1600" dirty="0" err="1">
                <a:solidFill>
                  <a:srgbClr val="9CDCFE"/>
                </a:solidFill>
                <a:latin typeface="Consolas" panose="020B0609020204030204" pitchFamily="49" charset="0"/>
              </a:rPr>
              <a:t>path</a:t>
            </a:r>
            <a:r>
              <a:rPr lang="fr-FR" sz="1600" dirty="0">
                <a:solidFill>
                  <a:srgbClr val="9CDCFE"/>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a:solidFill>
                  <a:srgbClr val="DCDCAA"/>
                </a:solidFill>
                <a:latin typeface="Consolas" panose="020B0609020204030204" pitchFamily="49" charset="0"/>
              </a:rPr>
              <a:t>component</a:t>
            </a:r>
            <a:r>
              <a:rPr lang="fr-FR" sz="1600" dirty="0">
                <a:solidFill>
                  <a:srgbClr val="9CDCFE"/>
                </a:solidFill>
                <a:latin typeface="Consolas" panose="020B0609020204030204" pitchFamily="49" charset="0"/>
              </a:rPr>
              <a: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WrapperComponent,</a:t>
            </a:r>
          </a:p>
          <a:p>
            <a:r>
              <a:rPr lang="fr-FR" sz="1600" dirty="0">
                <a:solidFill>
                  <a:srgbClr val="569CD6"/>
                </a:solidFill>
                <a:latin typeface="Consolas" panose="020B0609020204030204" pitchFamily="49" charset="0"/>
              </a:rPr>
              <a:t>    </a:t>
            </a:r>
            <a:r>
              <a:rPr lang="fr-FR" sz="1600" dirty="0">
                <a:solidFill>
                  <a:srgbClr val="9CDCFE"/>
                </a:solidFill>
                <a:latin typeface="Consolas" panose="020B0609020204030204" pitchFamily="49" charset="0"/>
              </a:rPr>
              <a:t>data: { </a:t>
            </a:r>
            <a:r>
              <a:rPr lang="fr-FR" sz="1600" dirty="0" err="1">
                <a:solidFill>
                  <a:srgbClr val="9CDCFE"/>
                </a:solidFill>
                <a:latin typeface="Consolas" panose="020B0609020204030204" pitchFamily="49" charset="0"/>
              </a:rPr>
              <a:t>loadChildren</a:t>
            </a:r>
            <a:r>
              <a:rPr lang="fr-FR" sz="1600" dirty="0">
                <a:solidFill>
                  <a:srgbClr val="9CDCFE"/>
                </a:solidFill>
                <a:latin typeface="Consolas" panose="020B0609020204030204" pitchFamily="49" charset="0"/>
              </a:rPr>
              <a:t>: </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=&gt;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import</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/module'</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err="1">
                <a:solidFill>
                  <a:srgbClr val="9CDCFE"/>
                </a:solidFill>
                <a:latin typeface="Consolas" panose="020B0609020204030204" pitchFamily="49" charset="0"/>
              </a:rPr>
              <a:t>elementName</a:t>
            </a:r>
            <a:r>
              <a:rPr lang="fr-FR" sz="1600" dirty="0">
                <a:solidFill>
                  <a:srgbClr val="9CDCFE"/>
                </a:solidFill>
                <a:latin typeface="Consolas" panose="020B0609020204030204" pitchFamily="49" charset="0"/>
              </a:rPr>
              <a:t>: </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-web-component' </a:t>
            </a:r>
            <a:r>
              <a:rPr lang="fr-FR" sz="1600" dirty="0">
                <a:solidFill>
                  <a:srgbClr val="9CDCFE"/>
                </a:solidFill>
                <a:latin typeface="Consolas" panose="020B0609020204030204" pitchFamily="49" charset="0"/>
              </a:rPr>
              <a:t>}</a:t>
            </a:r>
            <a:endParaRPr lang="fr-FR" sz="1600" dirty="0">
              <a:solidFill>
                <a:srgbClr val="D4D4D4"/>
              </a:solidFill>
              <a:latin typeface="Consolas" panose="020B0609020204030204" pitchFamily="49" charset="0"/>
            </a:endParaRPr>
          </a:p>
          <a:p>
            <a:r>
              <a:rPr lang="fr-FR" sz="1600" dirty="0">
                <a:solidFill>
                  <a:srgbClr val="D4D4D4"/>
                </a:solidFill>
                <a:latin typeface="Consolas" panose="020B0609020204030204" pitchFamily="49" charset="0"/>
              </a:rPr>
              <a:t>  }];</a:t>
            </a:r>
          </a:p>
          <a:p>
            <a:endParaRPr lang="fr-FR" sz="1600" b="0" dirty="0">
              <a:solidFill>
                <a:srgbClr val="D4D4D4"/>
              </a:solidFill>
              <a:effectLst/>
              <a:latin typeface="Consolas" panose="020B0609020204030204" pitchFamily="49" charset="0"/>
            </a:endParaRPr>
          </a:p>
          <a:p>
            <a:r>
              <a:rPr lang="fr-FR" sz="1600" dirty="0">
                <a:solidFill>
                  <a:srgbClr val="D4D4D4"/>
                </a:solidFill>
                <a:latin typeface="Consolas" panose="020B0609020204030204" pitchFamily="49" charset="0"/>
              </a:rPr>
              <a:t>@</a:t>
            </a:r>
            <a:r>
              <a:rPr lang="fr-FR" sz="1600" dirty="0" err="1">
                <a:solidFill>
                  <a:srgbClr val="4EC9B0"/>
                </a:solidFill>
                <a:latin typeface="Consolas" panose="020B0609020204030204" pitchFamily="49" charset="0"/>
              </a:rPr>
              <a:t>NgModule</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a:solidFill>
                  <a:srgbClr val="9CDCFE"/>
                </a:solidFill>
                <a:latin typeface="Consolas" panose="020B0609020204030204" pitchFamily="49" charset="0"/>
              </a:rPr>
              <a:t>imports: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RouterModule</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forRoot</a:t>
            </a:r>
            <a:r>
              <a:rPr lang="fr-FR" sz="1600" dirty="0">
                <a:solidFill>
                  <a:srgbClr val="D4D4D4"/>
                </a:solidFill>
                <a:latin typeface="Consolas" panose="020B0609020204030204" pitchFamily="49" charset="0"/>
              </a:rPr>
              <a:t>(</a:t>
            </a:r>
            <a:r>
              <a:rPr lang="fr-FR" sz="1600" dirty="0">
                <a:solidFill>
                  <a:srgbClr val="4FC1FF"/>
                </a:solidFill>
                <a:latin typeface="Consolas" panose="020B0609020204030204" pitchFamily="49" charset="0"/>
              </a:rPr>
              <a:t>routes</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a:solidFill>
                  <a:srgbClr val="9CDCFE"/>
                </a:solidFill>
                <a:latin typeface="Consolas" panose="020B0609020204030204" pitchFamily="49" charset="0"/>
              </a:rPr>
              <a:t>exports: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RouterModule</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a:t>
            </a:r>
          </a:p>
          <a:p>
            <a:r>
              <a:rPr lang="fr-FR" sz="1600" dirty="0">
                <a:solidFill>
                  <a:srgbClr val="C586C0"/>
                </a:solidFill>
                <a:latin typeface="Consolas" panose="020B0609020204030204" pitchFamily="49" charset="0"/>
              </a:rPr>
              <a:t>export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class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AppRoutingModule</a:t>
            </a:r>
            <a:r>
              <a:rPr lang="fr-FR" sz="1600" dirty="0">
                <a:solidFill>
                  <a:srgbClr val="D4D4D4"/>
                </a:solidFill>
                <a:latin typeface="Consolas" panose="020B0609020204030204" pitchFamily="49" charset="0"/>
              </a:rPr>
              <a:t> { }</a:t>
            </a:r>
          </a:p>
          <a:p>
            <a:endParaRPr lang="fr-FR" b="0" dirty="0">
              <a:solidFill>
                <a:srgbClr val="D4D4D4"/>
              </a:solidFill>
              <a:effectLst/>
              <a:latin typeface="Consolas" panose="020B0609020204030204" pitchFamily="49" charset="0"/>
            </a:endParaRPr>
          </a:p>
        </p:txBody>
      </p:sp>
      <p:sp>
        <p:nvSpPr>
          <p:cNvPr id="6" name="Rectangle à coins arrondis 5"/>
          <p:cNvSpPr/>
          <p:nvPr/>
        </p:nvSpPr>
        <p:spPr>
          <a:xfrm>
            <a:off x="6621294" y="5411916"/>
            <a:ext cx="3968885" cy="826851"/>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err="1">
                <a:solidFill>
                  <a:srgbClr val="569CD6"/>
                </a:solidFill>
                <a:latin typeface="Consolas" panose="020B0609020204030204" pitchFamily="49" charset="0"/>
              </a:rPr>
              <a:t>declare</a:t>
            </a:r>
            <a:r>
              <a:rPr lang="fr-FR" dirty="0">
                <a:solidFill>
                  <a:srgbClr val="D4D4D4"/>
                </a:solidFill>
                <a:latin typeface="Consolas" panose="020B0609020204030204" pitchFamily="49" charset="0"/>
              </a:rPr>
              <a:t> </a:t>
            </a:r>
            <a:r>
              <a:rPr lang="fr-FR" dirty="0">
                <a:solidFill>
                  <a:srgbClr val="569CD6"/>
                </a:solidFill>
                <a:latin typeface="Consolas" panose="020B0609020204030204" pitchFamily="49" charset="0"/>
              </a:rPr>
              <a:t>module</a:t>
            </a:r>
            <a:r>
              <a:rPr lang="fr-FR" dirty="0">
                <a:solidFill>
                  <a:srgbClr val="D4D4D4"/>
                </a:solidFill>
                <a:latin typeface="Consolas" panose="020B0609020204030204" pitchFamily="49" charset="0"/>
              </a:rPr>
              <a:t> </a:t>
            </a:r>
            <a:r>
              <a:rPr lang="fr-FR" dirty="0">
                <a:solidFill>
                  <a:srgbClr val="CE9178"/>
                </a:solidFill>
                <a:latin typeface="Consolas" panose="020B0609020204030204" pitchFamily="49" charset="0"/>
              </a:rPr>
              <a:t>'</a:t>
            </a:r>
            <a:r>
              <a:rPr lang="fr-FR" dirty="0" err="1">
                <a:solidFill>
                  <a:srgbClr val="CE9178"/>
                </a:solidFill>
                <a:latin typeface="Consolas" panose="020B0609020204030204" pitchFamily="49" charset="0"/>
              </a:rPr>
              <a:t>mfe</a:t>
            </a:r>
            <a:r>
              <a:rPr lang="fr-FR" dirty="0">
                <a:solidFill>
                  <a:srgbClr val="CE9178"/>
                </a:solidFill>
                <a:latin typeface="Consolas" panose="020B0609020204030204" pitchFamily="49" charset="0"/>
              </a:rPr>
              <a:t>/module'</a:t>
            </a:r>
            <a:r>
              <a:rPr lang="fr-FR" dirty="0">
                <a:solidFill>
                  <a:srgbClr val="D4D4D4"/>
                </a:solidFill>
                <a:latin typeface="Consolas" panose="020B0609020204030204" pitchFamily="49" charset="0"/>
              </a:rPr>
              <a:t>;</a:t>
            </a:r>
            <a:endParaRPr lang="fr-F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18402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Composant </a:t>
            </a:r>
            <a:r>
              <a:rPr lang="fr-FR" sz="6000" b="1" dirty="0" err="1"/>
              <a:t>Wrapper</a:t>
            </a:r>
            <a:endParaRPr lang="fr-FR" sz="6000" b="1" dirty="0"/>
          </a:p>
        </p:txBody>
      </p:sp>
      <p:sp>
        <p:nvSpPr>
          <p:cNvPr id="5" name="Rectangle à coins arrondis 4"/>
          <p:cNvSpPr/>
          <p:nvPr/>
        </p:nvSpPr>
        <p:spPr>
          <a:xfrm>
            <a:off x="1215957" y="1478603"/>
            <a:ext cx="9970851" cy="4893013"/>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rgbClr val="C586C0"/>
                </a:solidFill>
                <a:latin typeface="Consolas" panose="020B0609020204030204" pitchFamily="49" charset="0"/>
              </a:rPr>
              <a:t>import</a:t>
            </a:r>
            <a:r>
              <a:rPr lang="fr-FR" sz="1200" dirty="0">
                <a:solidFill>
                  <a:srgbClr val="D4D4D4"/>
                </a:solidFill>
                <a:latin typeface="Consolas" panose="020B0609020204030204" pitchFamily="49" charset="0"/>
              </a:rPr>
              <a:t> { </a:t>
            </a:r>
            <a:r>
              <a:rPr lang="fr-FR" sz="1200" dirty="0">
                <a:solidFill>
                  <a:srgbClr val="9CDCFE"/>
                </a:solidFill>
                <a:latin typeface="Consolas" panose="020B0609020204030204" pitchFamily="49" charset="0"/>
              </a:rPr>
              <a:t>AfterContentInit</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Component</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ElementRef</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OnInit</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ViewChild</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ViewContainerRef</a:t>
            </a:r>
            <a:r>
              <a:rPr lang="fr-FR" sz="1200" dirty="0">
                <a:solidFill>
                  <a:srgbClr val="D4D4D4"/>
                </a:solidFill>
                <a:latin typeface="Consolas" panose="020B0609020204030204" pitchFamily="49" charset="0"/>
              </a:rPr>
              <a:t> } </a:t>
            </a:r>
            <a:r>
              <a:rPr lang="fr-FR" sz="1200" dirty="0" err="1">
                <a:solidFill>
                  <a:srgbClr val="C586C0"/>
                </a:solidFill>
                <a:latin typeface="Consolas" panose="020B0609020204030204" pitchFamily="49" charset="0"/>
              </a:rPr>
              <a:t>from</a:t>
            </a:r>
            <a:r>
              <a:rPr lang="fr-FR" sz="1200" dirty="0">
                <a:solidFill>
                  <a:srgbClr val="D4D4D4"/>
                </a:solidFill>
                <a:latin typeface="Consolas" panose="020B0609020204030204" pitchFamily="49" charset="0"/>
              </a:rPr>
              <a:t> </a:t>
            </a:r>
            <a:r>
              <a:rPr lang="fr-FR" sz="1200" dirty="0">
                <a:solidFill>
                  <a:srgbClr val="CE9178"/>
                </a:solidFill>
                <a:latin typeface="Consolas" panose="020B0609020204030204" pitchFamily="49" charset="0"/>
              </a:rPr>
              <a:t>'@</a:t>
            </a:r>
            <a:r>
              <a:rPr lang="fr-FR" sz="1200" dirty="0" err="1">
                <a:solidFill>
                  <a:srgbClr val="CE9178"/>
                </a:solidFill>
                <a:latin typeface="Consolas" panose="020B0609020204030204" pitchFamily="49" charset="0"/>
              </a:rPr>
              <a:t>angular</a:t>
            </a:r>
            <a:r>
              <a:rPr lang="fr-FR" sz="1200" dirty="0">
                <a:solidFill>
                  <a:srgbClr val="CE9178"/>
                </a:solidFill>
                <a:latin typeface="Consolas" panose="020B0609020204030204" pitchFamily="49" charset="0"/>
              </a:rPr>
              <a:t>/</a:t>
            </a:r>
            <a:r>
              <a:rPr lang="fr-FR" sz="1200" dirty="0" err="1">
                <a:solidFill>
                  <a:srgbClr val="CE9178"/>
                </a:solidFill>
                <a:latin typeface="Consolas" panose="020B0609020204030204" pitchFamily="49" charset="0"/>
              </a:rPr>
              <a:t>core</a:t>
            </a:r>
            <a:r>
              <a:rPr lang="fr-FR" sz="1200" dirty="0">
                <a:solidFill>
                  <a:srgbClr val="CE9178"/>
                </a:solidFill>
                <a:latin typeface="Consolas" panose="020B0609020204030204" pitchFamily="49" charset="0"/>
              </a:rPr>
              <a:t>'</a:t>
            </a:r>
            <a:r>
              <a:rPr lang="fr-FR" sz="1200" dirty="0">
                <a:solidFill>
                  <a:srgbClr val="D4D4D4"/>
                </a:solidFill>
                <a:latin typeface="Consolas" panose="020B0609020204030204" pitchFamily="49" charset="0"/>
              </a:rPr>
              <a:t>;</a:t>
            </a:r>
          </a:p>
          <a:p>
            <a:r>
              <a:rPr lang="fr-FR" sz="1200" dirty="0">
                <a:solidFill>
                  <a:srgbClr val="C586C0"/>
                </a:solidFill>
                <a:latin typeface="Consolas" panose="020B0609020204030204" pitchFamily="49" charset="0"/>
              </a:rPr>
              <a:t>import</a:t>
            </a:r>
            <a:r>
              <a:rPr lang="fr-FR" sz="1200" dirty="0">
                <a:solidFill>
                  <a:srgbClr val="D4D4D4"/>
                </a:solidFill>
                <a:latin typeface="Consolas" panose="020B0609020204030204" pitchFamily="49" charset="0"/>
              </a:rPr>
              <a:t> { </a:t>
            </a:r>
            <a:r>
              <a:rPr lang="fr-FR" sz="1200" dirty="0">
                <a:solidFill>
                  <a:srgbClr val="9CDCFE"/>
                </a:solidFill>
                <a:latin typeface="Consolas" panose="020B0609020204030204" pitchFamily="49" charset="0"/>
              </a:rPr>
              <a:t>ActivatedRoute</a:t>
            </a:r>
            <a:r>
              <a:rPr lang="fr-FR" sz="1200" dirty="0">
                <a:solidFill>
                  <a:srgbClr val="D4D4D4"/>
                </a:solidFill>
                <a:latin typeface="Consolas" panose="020B0609020204030204" pitchFamily="49" charset="0"/>
              </a:rPr>
              <a:t> } </a:t>
            </a:r>
            <a:r>
              <a:rPr lang="fr-FR" sz="1200" dirty="0" err="1">
                <a:solidFill>
                  <a:srgbClr val="C586C0"/>
                </a:solidFill>
                <a:latin typeface="Consolas" panose="020B0609020204030204" pitchFamily="49" charset="0"/>
              </a:rPr>
              <a:t>from</a:t>
            </a:r>
            <a:r>
              <a:rPr lang="fr-FR" sz="1200" dirty="0">
                <a:solidFill>
                  <a:srgbClr val="D4D4D4"/>
                </a:solidFill>
                <a:latin typeface="Consolas" panose="020B0609020204030204" pitchFamily="49" charset="0"/>
              </a:rPr>
              <a:t> </a:t>
            </a:r>
            <a:r>
              <a:rPr lang="fr-FR" sz="1200" dirty="0">
                <a:solidFill>
                  <a:srgbClr val="CE9178"/>
                </a:solidFill>
                <a:latin typeface="Consolas" panose="020B0609020204030204" pitchFamily="49" charset="0"/>
              </a:rPr>
              <a:t>'@</a:t>
            </a:r>
            <a:r>
              <a:rPr lang="fr-FR" sz="1200" dirty="0" err="1">
                <a:solidFill>
                  <a:srgbClr val="CE9178"/>
                </a:solidFill>
                <a:latin typeface="Consolas" panose="020B0609020204030204" pitchFamily="49" charset="0"/>
              </a:rPr>
              <a:t>angular</a:t>
            </a:r>
            <a:r>
              <a:rPr lang="fr-FR" sz="1200" dirty="0">
                <a:solidFill>
                  <a:srgbClr val="CE9178"/>
                </a:solidFill>
                <a:latin typeface="Consolas" panose="020B0609020204030204" pitchFamily="49" charset="0"/>
              </a:rPr>
              <a:t>/router'</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a:t>
            </a:r>
            <a:r>
              <a:rPr lang="fr-FR" sz="1200" dirty="0">
                <a:solidFill>
                  <a:srgbClr val="4EC9B0"/>
                </a:solidFill>
                <a:latin typeface="Consolas" panose="020B0609020204030204" pitchFamily="49" charset="0"/>
              </a:rPr>
              <a:t>Component</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template:</a:t>
            </a:r>
            <a:r>
              <a:rPr lang="fr-FR" sz="1200" dirty="0">
                <a:solidFill>
                  <a:srgbClr val="D4D4D4"/>
                </a:solidFill>
                <a:latin typeface="Consolas" panose="020B0609020204030204" pitchFamily="49" charset="0"/>
              </a:rPr>
              <a:t> </a:t>
            </a:r>
            <a:r>
              <a:rPr lang="fr-FR" sz="1200" dirty="0">
                <a:solidFill>
                  <a:srgbClr val="CE9178"/>
                </a:solidFill>
                <a:latin typeface="Consolas" panose="020B0609020204030204" pitchFamily="49" charset="0"/>
              </a:rPr>
              <a:t>'</a:t>
            </a:r>
            <a:r>
              <a:rPr lang="fr-FR" sz="1200" dirty="0">
                <a:solidFill>
                  <a:srgbClr val="808080"/>
                </a:solidFill>
                <a:latin typeface="Consolas" panose="020B0609020204030204" pitchFamily="49" charset="0"/>
              </a:rPr>
              <a:t>&lt;</a:t>
            </a:r>
            <a:r>
              <a:rPr lang="fr-FR" sz="1200" dirty="0">
                <a:solidFill>
                  <a:srgbClr val="569CD6"/>
                </a:solidFill>
                <a:latin typeface="Consolas" panose="020B0609020204030204" pitchFamily="49" charset="0"/>
              </a:rPr>
              <a:t>div</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#vc</a:t>
            </a:r>
            <a:r>
              <a:rPr lang="fr-FR" sz="1200" dirty="0">
                <a:solidFill>
                  <a:srgbClr val="808080"/>
                </a:solidFill>
                <a:latin typeface="Consolas" panose="020B0609020204030204" pitchFamily="49" charset="0"/>
              </a:rPr>
              <a:t>&gt;&lt;/</a:t>
            </a:r>
            <a:r>
              <a:rPr lang="fr-FR" sz="1200" dirty="0">
                <a:solidFill>
                  <a:srgbClr val="569CD6"/>
                </a:solidFill>
                <a:latin typeface="Consolas" panose="020B0609020204030204" pitchFamily="49" charset="0"/>
              </a:rPr>
              <a:t>div</a:t>
            </a:r>
            <a:r>
              <a:rPr lang="fr-FR" sz="1200" dirty="0">
                <a:solidFill>
                  <a:srgbClr val="808080"/>
                </a:solidFill>
                <a:latin typeface="Consolas" panose="020B0609020204030204" pitchFamily="49" charset="0"/>
              </a:rPr>
              <a:t>&gt;</a:t>
            </a:r>
            <a:r>
              <a:rPr lang="fr-FR" sz="1200" dirty="0">
                <a:solidFill>
                  <a:srgbClr val="CE9178"/>
                </a:solidFill>
                <a:latin typeface="Consolas" panose="020B0609020204030204" pitchFamily="49" charset="0"/>
              </a:rPr>
              <a:t>'</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a:t>
            </a:r>
          </a:p>
          <a:p>
            <a:r>
              <a:rPr lang="fr-FR" sz="1200" dirty="0">
                <a:solidFill>
                  <a:srgbClr val="C586C0"/>
                </a:solidFill>
                <a:latin typeface="Consolas" panose="020B0609020204030204" pitchFamily="49" charset="0"/>
              </a:rPr>
              <a:t>export</a:t>
            </a:r>
            <a:r>
              <a:rPr lang="fr-FR" sz="1200" dirty="0">
                <a:solidFill>
                  <a:srgbClr val="D4D4D4"/>
                </a:solidFill>
                <a:latin typeface="Consolas" panose="020B0609020204030204" pitchFamily="49" charset="0"/>
              </a:rPr>
              <a:t> </a:t>
            </a:r>
            <a:r>
              <a:rPr lang="fr-FR" sz="1200" dirty="0">
                <a:solidFill>
                  <a:srgbClr val="569CD6"/>
                </a:solidFill>
                <a:latin typeface="Consolas" panose="020B0609020204030204" pitchFamily="49" charset="0"/>
              </a:rPr>
              <a:t>class</a:t>
            </a: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WrapperComponent</a:t>
            </a:r>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implements</a:t>
            </a: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AfterContentInit</a:t>
            </a:r>
            <a:r>
              <a:rPr lang="fr-FR" sz="1200" dirty="0">
                <a:solidFill>
                  <a:srgbClr val="D4D4D4"/>
                </a:solidFill>
                <a:latin typeface="Consolas" panose="020B0609020204030204" pitchFamily="49" charset="0"/>
              </a:rPr>
              <a:t> {</a:t>
            </a:r>
          </a:p>
          <a:p>
            <a:r>
              <a:rPr lang="fr-FR" sz="1200" dirty="0">
                <a:solidFill>
                  <a:srgbClr val="D4D4D4"/>
                </a:solidFill>
                <a:latin typeface="Consolas" panose="020B0609020204030204" pitchFamily="49" charset="0"/>
              </a:rPr>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ViewChild</a:t>
            </a:r>
            <a:r>
              <a:rPr lang="fr-FR" sz="1200" dirty="0">
                <a:solidFill>
                  <a:srgbClr val="D4D4D4"/>
                </a:solidFill>
                <a:latin typeface="Consolas" panose="020B0609020204030204" pitchFamily="49" charset="0"/>
              </a:rPr>
              <a:t>(</a:t>
            </a:r>
            <a:r>
              <a:rPr lang="fr-FR" sz="1200" dirty="0">
                <a:solidFill>
                  <a:srgbClr val="CE9178"/>
                </a:solidFill>
                <a:latin typeface="Consolas" panose="020B0609020204030204" pitchFamily="49" charset="0"/>
              </a:rPr>
              <a:t>'</a:t>
            </a:r>
            <a:r>
              <a:rPr lang="fr-FR" sz="1200" dirty="0" err="1">
                <a:solidFill>
                  <a:srgbClr val="CE9178"/>
                </a:solidFill>
                <a:latin typeface="Consolas" panose="020B0609020204030204" pitchFamily="49" charset="0"/>
              </a:rPr>
              <a:t>vc</a:t>
            </a:r>
            <a:r>
              <a:rPr lang="fr-FR" sz="1200" dirty="0">
                <a:solidFill>
                  <a:srgbClr val="CE9178"/>
                </a:solidFill>
                <a:latin typeface="Consolas" panose="020B0609020204030204" pitchFamily="49" charset="0"/>
              </a:rPr>
              <a:t>'</a:t>
            </a:r>
            <a:r>
              <a:rPr lang="fr-FR" sz="1200" dirty="0">
                <a:solidFill>
                  <a:srgbClr val="D4D4D4"/>
                </a:solidFill>
                <a:latin typeface="Consolas" panose="020B0609020204030204" pitchFamily="49" charset="0"/>
              </a:rPr>
              <a:t>, { </a:t>
            </a:r>
            <a:r>
              <a:rPr lang="fr-FR" sz="1200" dirty="0" err="1">
                <a:solidFill>
                  <a:srgbClr val="4EC9B0"/>
                </a:solidFill>
                <a:latin typeface="Consolas" panose="020B0609020204030204" pitchFamily="49" charset="0"/>
              </a:rPr>
              <a:t>read</a:t>
            </a:r>
            <a:r>
              <a:rPr lang="fr-FR" sz="1200" dirty="0">
                <a:solidFill>
                  <a:srgbClr val="9CDCFE"/>
                </a:solidFill>
                <a:latin typeface="Consolas" panose="020B0609020204030204" pitchFamily="49" charset="0"/>
              </a:rPr>
              <a:t>:</a:t>
            </a: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ElementRef</a:t>
            </a:r>
            <a:r>
              <a:rPr lang="fr-FR" sz="1200" dirty="0">
                <a:solidFill>
                  <a:srgbClr val="D4D4D4"/>
                </a:solidFill>
                <a:latin typeface="Consolas" panose="020B0609020204030204" pitchFamily="49" charset="0"/>
              </a:rPr>
              <a:t>, </a:t>
            </a:r>
            <a:r>
              <a:rPr lang="fr-FR" sz="1200" dirty="0" err="1">
                <a:solidFill>
                  <a:srgbClr val="9CDCFE"/>
                </a:solidFill>
                <a:latin typeface="Consolas" panose="020B0609020204030204" pitchFamily="49" charset="0"/>
              </a:rPr>
              <a:t>static</a:t>
            </a:r>
            <a:r>
              <a:rPr lang="fr-FR" sz="1200" dirty="0">
                <a:solidFill>
                  <a:srgbClr val="9CDCFE"/>
                </a:solidFill>
                <a:latin typeface="Consolas" panose="020B0609020204030204" pitchFamily="49" charset="0"/>
              </a:rPr>
              <a:t>:</a:t>
            </a:r>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true</a:t>
            </a:r>
            <a:r>
              <a:rPr lang="fr-FR" sz="1200" dirty="0">
                <a:solidFill>
                  <a:srgbClr val="D4D4D4"/>
                </a:solidFill>
                <a:latin typeface="Consolas" panose="020B0609020204030204" pitchFamily="49" charset="0"/>
              </a:rPr>
              <a:t> })</a:t>
            </a:r>
          </a:p>
          <a:p>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vc</a:t>
            </a: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ElementRef</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constructor</a:t>
            </a:r>
            <a:r>
              <a:rPr lang="fr-FR" sz="1200" dirty="0">
                <a:solidFill>
                  <a:srgbClr val="D4D4D4"/>
                </a:solidFill>
                <a:latin typeface="Consolas" panose="020B0609020204030204" pitchFamily="49" charset="0"/>
              </a:rPr>
              <a:t>(</a:t>
            </a:r>
            <a:r>
              <a:rPr lang="fr-FR" sz="1200" dirty="0" err="1">
                <a:solidFill>
                  <a:srgbClr val="569CD6"/>
                </a:solidFill>
                <a:latin typeface="Consolas" panose="020B0609020204030204" pitchFamily="49" charset="0"/>
              </a:rPr>
              <a:t>private</a:t>
            </a:r>
            <a:r>
              <a:rPr lang="fr-FR" sz="1200" dirty="0">
                <a:solidFill>
                  <a:srgbClr val="D4D4D4"/>
                </a:solidFill>
                <a:latin typeface="Consolas" panose="020B0609020204030204" pitchFamily="49" charset="0"/>
              </a:rPr>
              <a:t> </a:t>
            </a:r>
            <a:r>
              <a:rPr lang="fr-FR" sz="1200" dirty="0">
                <a:solidFill>
                  <a:srgbClr val="9CDCFE"/>
                </a:solidFill>
                <a:latin typeface="Consolas" panose="020B0609020204030204" pitchFamily="49" charset="0"/>
              </a:rPr>
              <a:t>route</a:t>
            </a: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ActivatedRoute</a:t>
            </a:r>
            <a:r>
              <a:rPr lang="fr-FR" sz="1200" dirty="0">
                <a:solidFill>
                  <a:srgbClr val="D4D4D4"/>
                </a:solidFill>
                <a:latin typeface="Consolas" panose="020B0609020204030204" pitchFamily="49" charset="0"/>
              </a:rPr>
              <a:t>) { }</a:t>
            </a:r>
          </a:p>
          <a:p>
            <a:r>
              <a:rPr lang="fr-FR" sz="1200" dirty="0">
                <a:solidFill>
                  <a:srgbClr val="D4D4D4"/>
                </a:solidFill>
                <a:latin typeface="Consolas" panose="020B0609020204030204" pitchFamily="49" charset="0"/>
              </a:rPr>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async</a:t>
            </a:r>
            <a:r>
              <a:rPr lang="fr-FR" sz="1200" dirty="0">
                <a:solidFill>
                  <a:srgbClr val="D4D4D4"/>
                </a:solidFill>
                <a:latin typeface="Consolas" panose="020B0609020204030204" pitchFamily="49" charset="0"/>
              </a:rPr>
              <a:t> </a:t>
            </a:r>
            <a:r>
              <a:rPr lang="fr-FR" sz="1200" dirty="0" err="1">
                <a:solidFill>
                  <a:srgbClr val="DCDCAA"/>
                </a:solidFill>
                <a:latin typeface="Consolas" panose="020B0609020204030204" pitchFamily="49" charset="0"/>
              </a:rPr>
              <a:t>ngAfterContentInit</a:t>
            </a:r>
            <a:r>
              <a:rPr lang="fr-FR" sz="1200" dirty="0">
                <a:solidFill>
                  <a:srgbClr val="D4D4D4"/>
                </a:solidFill>
                <a:latin typeface="Consolas" panose="020B0609020204030204" pitchFamily="49" charset="0"/>
              </a:rPr>
              <a:t>(): </a:t>
            </a:r>
            <a:r>
              <a:rPr lang="fr-FR" sz="1200" dirty="0">
                <a:solidFill>
                  <a:srgbClr val="4EC9B0"/>
                </a:solidFill>
                <a:latin typeface="Consolas" panose="020B0609020204030204" pitchFamily="49" charset="0"/>
              </a:rPr>
              <a:t>Promise</a:t>
            </a:r>
            <a:r>
              <a:rPr lang="fr-FR" sz="1200" dirty="0">
                <a:solidFill>
                  <a:srgbClr val="D4D4D4"/>
                </a:solidFill>
                <a:latin typeface="Consolas" panose="020B0609020204030204" pitchFamily="49" charset="0"/>
              </a:rPr>
              <a:t>&lt;</a:t>
            </a:r>
            <a:r>
              <a:rPr lang="fr-FR" sz="1200" dirty="0" err="1">
                <a:solidFill>
                  <a:srgbClr val="4EC9B0"/>
                </a:solidFill>
                <a:latin typeface="Consolas" panose="020B0609020204030204" pitchFamily="49" charset="0"/>
              </a:rPr>
              <a:t>void</a:t>
            </a:r>
            <a:r>
              <a:rPr lang="fr-FR" sz="1200" dirty="0">
                <a:solidFill>
                  <a:srgbClr val="D4D4D4"/>
                </a:solidFill>
                <a:latin typeface="Consolas" panose="020B0609020204030204" pitchFamily="49" charset="0"/>
              </a:rPr>
              <a:t>&gt; {</a:t>
            </a:r>
          </a:p>
          <a:p>
            <a:r>
              <a:rPr lang="fr-FR" sz="1200" dirty="0">
                <a:solidFill>
                  <a:srgbClr val="D4D4D4"/>
                </a:solidFill>
                <a:latin typeface="Consolas" panose="020B0609020204030204" pitchFamily="49" charset="0"/>
              </a:rPr>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const</a:t>
            </a:r>
            <a:r>
              <a:rPr lang="fr-FR" sz="1200" dirty="0">
                <a:solidFill>
                  <a:srgbClr val="D4D4D4"/>
                </a:solidFill>
                <a:latin typeface="Consolas" panose="020B0609020204030204" pitchFamily="49" charset="0"/>
              </a:rPr>
              <a:t> </a:t>
            </a:r>
            <a:r>
              <a:rPr lang="fr-FR" sz="1200" dirty="0" err="1">
                <a:solidFill>
                  <a:srgbClr val="4FC1FF"/>
                </a:solidFill>
                <a:latin typeface="Consolas" panose="020B0609020204030204" pitchFamily="49" charset="0"/>
              </a:rPr>
              <a:t>elementName</a:t>
            </a:r>
            <a:r>
              <a:rPr lang="fr-FR" sz="1200" dirty="0">
                <a:solidFill>
                  <a:srgbClr val="D4D4D4"/>
                </a:solidFill>
                <a:latin typeface="Consolas" panose="020B0609020204030204" pitchFamily="49" charset="0"/>
              </a:rPr>
              <a:t> = </a:t>
            </a:r>
            <a:r>
              <a:rPr lang="fr-FR" sz="1200" dirty="0" err="1">
                <a:solidFill>
                  <a:srgbClr val="569CD6"/>
                </a:solidFill>
                <a:latin typeface="Consolas" panose="020B0609020204030204" pitchFamily="49" charset="0"/>
              </a:rPr>
              <a:t>this</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route</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snapshot</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data</a:t>
            </a:r>
            <a:r>
              <a:rPr lang="fr-FR" sz="1200" dirty="0">
                <a:solidFill>
                  <a:srgbClr val="D4D4D4"/>
                </a:solidFill>
                <a:latin typeface="Consolas" panose="020B0609020204030204" pitchFamily="49" charset="0"/>
              </a:rPr>
              <a:t>[</a:t>
            </a:r>
            <a:r>
              <a:rPr lang="fr-FR" sz="1200" dirty="0">
                <a:solidFill>
                  <a:srgbClr val="CE9178"/>
                </a:solidFill>
                <a:latin typeface="Consolas" panose="020B0609020204030204" pitchFamily="49" charset="0"/>
              </a:rPr>
              <a:t>'</a:t>
            </a:r>
            <a:r>
              <a:rPr lang="fr-FR" sz="1200" dirty="0" err="1">
                <a:solidFill>
                  <a:srgbClr val="CE9178"/>
                </a:solidFill>
                <a:latin typeface="Consolas" panose="020B0609020204030204" pitchFamily="49" charset="0"/>
              </a:rPr>
              <a:t>elementName</a:t>
            </a:r>
            <a:r>
              <a:rPr lang="fr-FR" sz="1200" dirty="0">
                <a:solidFill>
                  <a:srgbClr val="CE9178"/>
                </a:solidFill>
                <a:latin typeface="Consolas" panose="020B0609020204030204" pitchFamily="49" charset="0"/>
              </a:rPr>
              <a:t>'</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const</a:t>
            </a:r>
            <a:r>
              <a:rPr lang="fr-FR" sz="1200" dirty="0">
                <a:solidFill>
                  <a:srgbClr val="D4D4D4"/>
                </a:solidFill>
                <a:latin typeface="Consolas" panose="020B0609020204030204" pitchFamily="49" charset="0"/>
              </a:rPr>
              <a:t> </a:t>
            </a:r>
            <a:r>
              <a:rPr lang="fr-FR" sz="1200" dirty="0">
                <a:solidFill>
                  <a:srgbClr val="4FC1FF"/>
                </a:solidFill>
                <a:latin typeface="Consolas" panose="020B0609020204030204" pitchFamily="49" charset="0"/>
              </a:rPr>
              <a:t>loader</a:t>
            </a:r>
            <a:r>
              <a:rPr lang="fr-FR" sz="1200" dirty="0">
                <a:solidFill>
                  <a:srgbClr val="D4D4D4"/>
                </a:solidFill>
                <a:latin typeface="Consolas" panose="020B0609020204030204" pitchFamily="49" charset="0"/>
              </a:rPr>
              <a:t> = </a:t>
            </a:r>
            <a:r>
              <a:rPr lang="fr-FR" sz="1200" dirty="0" err="1">
                <a:solidFill>
                  <a:srgbClr val="569CD6"/>
                </a:solidFill>
                <a:latin typeface="Consolas" panose="020B0609020204030204" pitchFamily="49" charset="0"/>
              </a:rPr>
              <a:t>this</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route</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snapshot</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data</a:t>
            </a:r>
            <a:r>
              <a:rPr lang="fr-FR" sz="1200" dirty="0">
                <a:solidFill>
                  <a:srgbClr val="D4D4D4"/>
                </a:solidFill>
                <a:latin typeface="Consolas" panose="020B0609020204030204" pitchFamily="49" charset="0"/>
              </a:rPr>
              <a:t>[</a:t>
            </a:r>
            <a:r>
              <a:rPr lang="fr-FR" sz="1200" dirty="0">
                <a:solidFill>
                  <a:srgbClr val="CE9178"/>
                </a:solidFill>
                <a:latin typeface="Consolas" panose="020B0609020204030204" pitchFamily="49" charset="0"/>
              </a:rPr>
              <a:t>'</a:t>
            </a:r>
            <a:r>
              <a:rPr lang="fr-FR" sz="1200" dirty="0" err="1">
                <a:solidFill>
                  <a:srgbClr val="CE9178"/>
                </a:solidFill>
                <a:latin typeface="Consolas" panose="020B0609020204030204" pitchFamily="49" charset="0"/>
              </a:rPr>
              <a:t>loadChildren</a:t>
            </a:r>
            <a:r>
              <a:rPr lang="fr-FR" sz="1200" dirty="0">
                <a:solidFill>
                  <a:srgbClr val="CE9178"/>
                </a:solidFill>
                <a:latin typeface="Consolas" panose="020B0609020204030204" pitchFamily="49" charset="0"/>
              </a:rPr>
              <a:t>'</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t>
            </a:r>
          </a:p>
          <a:p>
            <a:r>
              <a:rPr lang="fr-FR" sz="1200" dirty="0">
                <a:solidFill>
                  <a:srgbClr val="D4D4D4"/>
                </a:solidFill>
                <a:latin typeface="Consolas" panose="020B0609020204030204" pitchFamily="49" charset="0"/>
              </a:rPr>
              <a:t>    </a:t>
            </a:r>
            <a:r>
              <a:rPr lang="fr-FR" sz="1200" dirty="0" err="1">
                <a:solidFill>
                  <a:srgbClr val="C586C0"/>
                </a:solidFill>
                <a:latin typeface="Consolas" panose="020B0609020204030204" pitchFamily="49" charset="0"/>
              </a:rPr>
              <a:t>await</a:t>
            </a:r>
            <a:r>
              <a:rPr lang="fr-FR" sz="1200" dirty="0">
                <a:solidFill>
                  <a:srgbClr val="D4D4D4"/>
                </a:solidFill>
                <a:latin typeface="Consolas" panose="020B0609020204030204" pitchFamily="49" charset="0"/>
              </a:rPr>
              <a:t> </a:t>
            </a:r>
            <a:r>
              <a:rPr lang="fr-FR" sz="1200" dirty="0">
                <a:solidFill>
                  <a:srgbClr val="DCDCAA"/>
                </a:solidFill>
                <a:latin typeface="Consolas" panose="020B0609020204030204" pitchFamily="49" charset="0"/>
              </a:rPr>
              <a:t>loader</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const</a:t>
            </a:r>
            <a:r>
              <a:rPr lang="fr-FR" sz="1200" dirty="0">
                <a:solidFill>
                  <a:srgbClr val="D4D4D4"/>
                </a:solidFill>
                <a:latin typeface="Consolas" panose="020B0609020204030204" pitchFamily="49" charset="0"/>
              </a:rPr>
              <a:t> </a:t>
            </a:r>
            <a:r>
              <a:rPr lang="fr-FR" sz="1200" dirty="0" err="1">
                <a:solidFill>
                  <a:srgbClr val="4FC1FF"/>
                </a:solidFill>
                <a:latin typeface="Consolas" panose="020B0609020204030204" pitchFamily="49" charset="0"/>
              </a:rPr>
              <a:t>element</a:t>
            </a:r>
            <a:r>
              <a:rPr lang="fr-FR" sz="1200" dirty="0">
                <a:solidFill>
                  <a:srgbClr val="D4D4D4"/>
                </a:solidFill>
                <a:latin typeface="Consolas" panose="020B0609020204030204" pitchFamily="49" charset="0"/>
              </a:rPr>
              <a:t> = </a:t>
            </a:r>
            <a:r>
              <a:rPr lang="fr-FR" sz="1200" dirty="0" err="1">
                <a:solidFill>
                  <a:srgbClr val="9CDCFE"/>
                </a:solidFill>
                <a:latin typeface="Consolas" panose="020B0609020204030204" pitchFamily="49" charset="0"/>
              </a:rPr>
              <a:t>document</a:t>
            </a:r>
            <a:r>
              <a:rPr lang="fr-FR" sz="1200" dirty="0" err="1">
                <a:solidFill>
                  <a:srgbClr val="D4D4D4"/>
                </a:solidFill>
                <a:latin typeface="Consolas" panose="020B0609020204030204" pitchFamily="49" charset="0"/>
              </a:rPr>
              <a:t>.</a:t>
            </a:r>
            <a:r>
              <a:rPr lang="fr-FR" sz="1200" dirty="0" err="1">
                <a:solidFill>
                  <a:srgbClr val="DCDCAA"/>
                </a:solidFill>
                <a:latin typeface="Consolas" panose="020B0609020204030204" pitchFamily="49" charset="0"/>
              </a:rPr>
              <a:t>createElement</a:t>
            </a:r>
            <a:r>
              <a:rPr lang="fr-FR" sz="1200" dirty="0">
                <a:solidFill>
                  <a:srgbClr val="D4D4D4"/>
                </a:solidFill>
                <a:latin typeface="Consolas" panose="020B0609020204030204" pitchFamily="49" charset="0"/>
              </a:rPr>
              <a:t>(</a:t>
            </a:r>
            <a:r>
              <a:rPr lang="fr-FR" sz="1200" dirty="0" err="1">
                <a:solidFill>
                  <a:srgbClr val="4FC1FF"/>
                </a:solidFill>
                <a:latin typeface="Consolas" panose="020B0609020204030204" pitchFamily="49" charset="0"/>
              </a:rPr>
              <a:t>elementName</a:t>
            </a:r>
            <a:r>
              <a:rPr lang="fr-FR" sz="1200" dirty="0">
                <a:solidFill>
                  <a:srgbClr val="D4D4D4"/>
                </a:solidFill>
                <a:latin typeface="Consolas" panose="020B0609020204030204" pitchFamily="49" charset="0"/>
              </a:rPr>
              <a:t>);</a:t>
            </a:r>
          </a:p>
          <a:p>
            <a:r>
              <a:rPr lang="fr-FR" sz="1200" dirty="0">
                <a:solidFill>
                  <a:srgbClr val="D4D4D4"/>
                </a:solidFill>
                <a:latin typeface="Consolas" panose="020B0609020204030204" pitchFamily="49" charset="0"/>
              </a:rPr>
              <a:t>    </a:t>
            </a:r>
            <a:r>
              <a:rPr lang="fr-FR" sz="1200" dirty="0" err="1">
                <a:solidFill>
                  <a:srgbClr val="569CD6"/>
                </a:solidFill>
                <a:latin typeface="Consolas" panose="020B0609020204030204" pitchFamily="49" charset="0"/>
              </a:rPr>
              <a:t>this</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vc</a:t>
            </a:r>
            <a:r>
              <a:rPr lang="fr-FR" sz="1200" dirty="0" err="1">
                <a:solidFill>
                  <a:srgbClr val="D4D4D4"/>
                </a:solidFill>
                <a:latin typeface="Consolas" panose="020B0609020204030204" pitchFamily="49" charset="0"/>
              </a:rPr>
              <a:t>.</a:t>
            </a:r>
            <a:r>
              <a:rPr lang="fr-FR" sz="1200" dirty="0" err="1">
                <a:solidFill>
                  <a:srgbClr val="9CDCFE"/>
                </a:solidFill>
                <a:latin typeface="Consolas" panose="020B0609020204030204" pitchFamily="49" charset="0"/>
              </a:rPr>
              <a:t>nativeElement</a:t>
            </a:r>
            <a:r>
              <a:rPr lang="fr-FR" sz="1200" dirty="0" err="1">
                <a:solidFill>
                  <a:srgbClr val="D4D4D4"/>
                </a:solidFill>
                <a:latin typeface="Consolas" panose="020B0609020204030204" pitchFamily="49" charset="0"/>
              </a:rPr>
              <a:t>.</a:t>
            </a:r>
            <a:r>
              <a:rPr lang="fr-FR" sz="1200" dirty="0" err="1">
                <a:solidFill>
                  <a:srgbClr val="DCDCAA"/>
                </a:solidFill>
                <a:latin typeface="Consolas" panose="020B0609020204030204" pitchFamily="49" charset="0"/>
              </a:rPr>
              <a:t>appendChild</a:t>
            </a:r>
            <a:r>
              <a:rPr lang="fr-FR" sz="1200" dirty="0">
                <a:solidFill>
                  <a:srgbClr val="D4D4D4"/>
                </a:solidFill>
                <a:latin typeface="Consolas" panose="020B0609020204030204" pitchFamily="49" charset="0"/>
              </a:rPr>
              <a:t>(</a:t>
            </a:r>
            <a:r>
              <a:rPr lang="fr-FR" sz="1200" dirty="0" err="1">
                <a:solidFill>
                  <a:srgbClr val="4FC1FF"/>
                </a:solidFill>
                <a:latin typeface="Consolas" panose="020B0609020204030204" pitchFamily="49" charset="0"/>
              </a:rPr>
              <a:t>element</a:t>
            </a:r>
            <a:r>
              <a:rPr lang="fr-FR" sz="1200" dirty="0">
                <a:solidFill>
                  <a:srgbClr val="D4D4D4"/>
                </a:solidFill>
                <a:latin typeface="Consolas" panose="020B0609020204030204" pitchFamily="49" charset="0"/>
              </a:rPr>
              <a:t>);</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  }</a:t>
            </a:r>
            <a:br>
              <a:rPr lang="fr-FR" sz="1200" dirty="0">
                <a:solidFill>
                  <a:srgbClr val="D4D4D4"/>
                </a:solidFill>
                <a:latin typeface="Consolas" panose="020B0609020204030204" pitchFamily="49" charset="0"/>
              </a:rPr>
            </a:br>
            <a:r>
              <a:rPr lang="fr-FR" sz="1200" dirty="0">
                <a:solidFill>
                  <a:srgbClr val="D4D4D4"/>
                </a:solidFill>
                <a:latin typeface="Consolas" panose="020B0609020204030204" pitchFamily="49" charset="0"/>
              </a:rPr>
              <a:t>}</a:t>
            </a:r>
            <a:endParaRPr lang="fr-FR"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26655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Exemple</a:t>
            </a:r>
            <a:r>
              <a:rPr lang="fr-FR" sz="6000" b="1" dirty="0"/>
              <a:t> avec </a:t>
            </a:r>
            <a:r>
              <a:rPr lang="fr-FR" sz="6000" b="1" dirty="0" err="1"/>
              <a:t>React</a:t>
            </a:r>
            <a:endParaRPr lang="fr-FR" sz="6000"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590" y="1245141"/>
            <a:ext cx="6934819" cy="4903134"/>
          </a:xfrm>
          <a:prstGeom prst="rect">
            <a:avLst/>
          </a:prstGeom>
        </p:spPr>
      </p:pic>
    </p:spTree>
    <p:extLst>
      <p:ext uri="{BB962C8B-B14F-4D97-AF65-F5344CB8AC3E}">
        <p14:creationId xmlns:p14="http://schemas.microsoft.com/office/powerpoint/2010/main" val="2585807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Encapsulation</a:t>
            </a:r>
            <a:r>
              <a:rPr lang="fr-FR" sz="6000" b="1" dirty="0"/>
              <a:t> en </a:t>
            </a:r>
            <a:r>
              <a:rPr lang="fr-FR" sz="6000" b="1" dirty="0" err="1"/>
              <a:t>WebComponent</a:t>
            </a:r>
            <a:endParaRPr lang="fr-FR" sz="6000" b="1" dirty="0"/>
          </a:p>
        </p:txBody>
      </p:sp>
      <p:sp>
        <p:nvSpPr>
          <p:cNvPr id="5" name="Rectangle à coins arrondis 4"/>
          <p:cNvSpPr/>
          <p:nvPr/>
        </p:nvSpPr>
        <p:spPr>
          <a:xfrm>
            <a:off x="359924" y="1627237"/>
            <a:ext cx="5826867" cy="2497289"/>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C586C0"/>
                </a:solidFill>
                <a:latin typeface="Consolas" panose="020B0609020204030204" pitchFamily="49" charset="0"/>
              </a:rPr>
              <a:t>export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class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Mfe</a:t>
            </a:r>
            <a:r>
              <a:rPr lang="fr-FR" sz="1600" dirty="0">
                <a:solidFill>
                  <a:srgbClr val="D4D4D4"/>
                </a:solidFill>
                <a:latin typeface="Consolas" panose="020B0609020204030204" pitchFamily="49" charset="0"/>
              </a:rPr>
              <a:t> </a:t>
            </a:r>
            <a:r>
              <a:rPr lang="fr-FR" sz="1600" dirty="0" err="1">
                <a:solidFill>
                  <a:srgbClr val="569CD6"/>
                </a:solidFill>
                <a:latin typeface="Consolas" panose="020B0609020204030204" pitchFamily="49" charset="0"/>
              </a:rPr>
              <a:t>extends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HTMLElement</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connectedCallBack</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ReactDOM.</a:t>
            </a:r>
            <a:r>
              <a:rPr lang="fr-FR" sz="1600" dirty="0" err="1">
                <a:solidFill>
                  <a:srgbClr val="9CDCFE"/>
                </a:solidFill>
                <a:latin typeface="Consolas" panose="020B0609020204030204" pitchFamily="49" charset="0"/>
              </a:rPr>
              <a:t>render</a:t>
            </a:r>
            <a:r>
              <a:rPr lang="fr-FR" sz="1600" dirty="0">
                <a:solidFill>
                  <a:srgbClr val="DCDCAA"/>
                </a:solidFill>
                <a:latin typeface="Consolas" panose="020B0609020204030204" pitchFamily="49" charset="0"/>
              </a:rPr>
              <a:t>(</a:t>
            </a:r>
          </a:p>
          <a:p>
            <a:r>
              <a:rPr lang="fr-FR" sz="1600" dirty="0">
                <a:solidFill>
                  <a:srgbClr val="DCDCAA"/>
                </a:solidFill>
                <a:latin typeface="Consolas" panose="020B0609020204030204" pitchFamily="49" charset="0"/>
              </a:rPr>
              <a:t>	</a:t>
            </a:r>
            <a:r>
              <a:rPr lang="fr-FR" sz="1600" dirty="0">
                <a:solidFill>
                  <a:srgbClr val="569CD6"/>
                </a:solidFill>
                <a:latin typeface="Consolas" panose="020B0609020204030204" pitchFamily="49" charset="0"/>
              </a:rPr>
              <a:t>&lt;</a:t>
            </a:r>
            <a:r>
              <a:rPr lang="fr-FR" sz="1600" dirty="0" err="1">
                <a:solidFill>
                  <a:srgbClr val="DCDCAA"/>
                </a:solidFill>
                <a:latin typeface="Consolas" panose="020B0609020204030204" pitchFamily="49" charset="0"/>
              </a:rPr>
              <a:t>React.StritctMode</a:t>
            </a:r>
            <a:r>
              <a:rPr lang="fr-FR" sz="1600" dirty="0">
                <a:solidFill>
                  <a:srgbClr val="569CD6"/>
                </a:solidFill>
                <a:latin typeface="Consolas" panose="020B0609020204030204" pitchFamily="49" charset="0"/>
              </a:rPr>
              <a:t>&gt;</a:t>
            </a:r>
            <a:endParaRPr lang="fr-FR" sz="1600" dirty="0">
              <a:solidFill>
                <a:srgbClr val="DCDCAA"/>
              </a:solidFill>
              <a:latin typeface="Consolas" panose="020B0609020204030204" pitchFamily="49" charset="0"/>
            </a:endParaRPr>
          </a:p>
          <a:p>
            <a:r>
              <a:rPr lang="fr-FR" sz="1600" dirty="0">
                <a:solidFill>
                  <a:srgbClr val="DCDCAA"/>
                </a:solidFill>
                <a:latin typeface="Consolas" panose="020B0609020204030204" pitchFamily="49" charset="0"/>
              </a:rPr>
              <a:t>	</a:t>
            </a:r>
            <a:r>
              <a:rPr lang="fr-FR" sz="1600" dirty="0">
                <a:solidFill>
                  <a:srgbClr val="569CD6"/>
                </a:solidFill>
                <a:latin typeface="Consolas" panose="020B0609020204030204" pitchFamily="49" charset="0"/>
              </a:rPr>
              <a:t>&lt;</a:t>
            </a:r>
            <a:r>
              <a:rPr lang="fr-FR" sz="1600" dirty="0">
                <a:solidFill>
                  <a:srgbClr val="4EC9B0"/>
                </a:solidFill>
                <a:latin typeface="Consolas" panose="020B0609020204030204" pitchFamily="49" charset="0"/>
              </a:rPr>
              <a:t>App </a:t>
            </a:r>
            <a:r>
              <a:rPr lang="fr-FR" sz="1600" dirty="0">
                <a:solidFill>
                  <a:srgbClr val="569CD6"/>
                </a:solidFill>
                <a:latin typeface="Consolas" panose="020B0609020204030204" pitchFamily="49" charset="0"/>
              </a:rPr>
              <a:t>/&gt;</a:t>
            </a:r>
            <a:endParaRPr lang="fr-FR" sz="1600" dirty="0">
              <a:solidFill>
                <a:srgbClr val="DCDCAA"/>
              </a:solidFill>
              <a:latin typeface="Consolas" panose="020B0609020204030204" pitchFamily="49" charset="0"/>
            </a:endParaRPr>
          </a:p>
          <a:p>
            <a:r>
              <a:rPr lang="fr-FR" sz="1600" dirty="0">
                <a:solidFill>
                  <a:srgbClr val="DCDCAA"/>
                </a:solidFill>
                <a:latin typeface="Consolas" panose="020B0609020204030204" pitchFamily="49" charset="0"/>
              </a:rPr>
              <a:t>	</a:t>
            </a:r>
            <a:r>
              <a:rPr lang="fr-FR" sz="1600" dirty="0">
                <a:solidFill>
                  <a:srgbClr val="569CD6"/>
                </a:solidFill>
                <a:latin typeface="Consolas" panose="020B0609020204030204" pitchFamily="49" charset="0"/>
              </a:rPr>
              <a:t>&lt;/</a:t>
            </a:r>
            <a:r>
              <a:rPr lang="fr-FR" sz="1600" dirty="0" err="1">
                <a:solidFill>
                  <a:srgbClr val="DCDCAA"/>
                </a:solidFill>
                <a:latin typeface="Consolas" panose="020B0609020204030204" pitchFamily="49" charset="0"/>
              </a:rPr>
              <a:t>React.StrictMode</a:t>
            </a:r>
            <a:r>
              <a:rPr lang="fr-FR" sz="1600" dirty="0">
                <a:solidFill>
                  <a:srgbClr val="569CD6"/>
                </a:solidFill>
                <a:latin typeface="Consolas" panose="020B0609020204030204" pitchFamily="49" charset="0"/>
              </a:rPr>
              <a:t>&gt;</a:t>
            </a:r>
            <a:r>
              <a:rPr lang="fr-FR" sz="1600" dirty="0">
                <a:solidFill>
                  <a:srgbClr val="DCDCAA"/>
                </a:solidFill>
                <a:latin typeface="Consolas" panose="020B0609020204030204" pitchFamily="49" charset="0"/>
              </a:rPr>
              <a:t>, </a:t>
            </a:r>
            <a:r>
              <a:rPr lang="fr-FR" sz="1600" dirty="0" err="1">
                <a:solidFill>
                  <a:srgbClr val="569CD6"/>
                </a:solidFill>
                <a:latin typeface="Consolas" panose="020B0609020204030204" pitchFamily="49" charset="0"/>
              </a:rPr>
              <a:t>this</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r>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customElements</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define</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-web-component'</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Mfe</a:t>
            </a:r>
            <a:r>
              <a:rPr lang="fr-FR" sz="1600" dirty="0">
                <a:solidFill>
                  <a:srgbClr val="D4D4D4"/>
                </a:solidFill>
                <a:latin typeface="Consolas" panose="020B0609020204030204" pitchFamily="49" charset="0"/>
              </a:rPr>
              <a:t>);</a:t>
            </a:r>
            <a:endParaRPr lang="fr-FR" sz="1600" b="0" dirty="0">
              <a:solidFill>
                <a:srgbClr val="D4D4D4"/>
              </a:solidFill>
              <a:effectLst/>
              <a:latin typeface="Consolas" panose="020B0609020204030204" pitchFamily="49" charset="0"/>
            </a:endParaRPr>
          </a:p>
        </p:txBody>
      </p:sp>
      <p:sp>
        <p:nvSpPr>
          <p:cNvPr id="7" name="Rectangle à coins arrondis 6"/>
          <p:cNvSpPr/>
          <p:nvPr/>
        </p:nvSpPr>
        <p:spPr>
          <a:xfrm>
            <a:off x="6692631" y="1627237"/>
            <a:ext cx="4939526" cy="4435812"/>
          </a:xfrm>
          <a:prstGeom prst="round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err="1">
                <a:solidFill>
                  <a:srgbClr val="569CD6"/>
                </a:solidFill>
                <a:latin typeface="Consolas" panose="020B0609020204030204" pitchFamily="49" charset="0"/>
              </a:rPr>
              <a:t>const</a:t>
            </a:r>
            <a:r>
              <a:rPr lang="fr-FR" sz="1100" dirty="0">
                <a:solidFill>
                  <a:srgbClr val="D4D4D4"/>
                </a:solidFill>
                <a:latin typeface="Consolas" panose="020B0609020204030204" pitchFamily="49" charset="0"/>
              </a:rPr>
              <a:t> </a:t>
            </a:r>
            <a:r>
              <a:rPr lang="fr-FR" sz="1100" dirty="0" err="1">
                <a:solidFill>
                  <a:srgbClr val="4EC9B0"/>
                </a:solidFill>
                <a:latin typeface="Consolas" panose="020B0609020204030204" pitchFamily="49" charset="0"/>
              </a:rPr>
              <a:t>ModuleFederationPlugin</a:t>
            </a:r>
            <a:r>
              <a:rPr lang="fr-FR" sz="1100" dirty="0">
                <a:solidFill>
                  <a:srgbClr val="D4D4D4"/>
                </a:solidFill>
                <a:latin typeface="Consolas" panose="020B0609020204030204" pitchFamily="49" charset="0"/>
              </a:rPr>
              <a:t> = </a:t>
            </a:r>
            <a:r>
              <a:rPr lang="fr-FR" sz="1100" dirty="0" err="1">
                <a:solidFill>
                  <a:srgbClr val="DCDCAA"/>
                </a:solidFill>
                <a:latin typeface="Consolas" panose="020B0609020204030204" pitchFamily="49" charset="0"/>
              </a:rPr>
              <a:t>require</a:t>
            </a:r>
            <a:r>
              <a:rPr lang="fr-FR" sz="1100" dirty="0">
                <a:solidFill>
                  <a:srgbClr val="D4D4D4"/>
                </a:solidFill>
                <a:latin typeface="Consolas" panose="020B0609020204030204" pitchFamily="49" charset="0"/>
              </a:rPr>
              <a:t>(</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webpack</a:t>
            </a:r>
            <a:r>
              <a:rPr lang="fr-FR" sz="1100" dirty="0">
                <a:solidFill>
                  <a:srgbClr val="CE9178"/>
                </a:solidFill>
                <a:latin typeface="Consolas" panose="020B0609020204030204" pitchFamily="49" charset="0"/>
              </a:rPr>
              <a:t>/lib/container/</a:t>
            </a:r>
            <a:r>
              <a:rPr lang="fr-FR" sz="1100" dirty="0" err="1">
                <a:solidFill>
                  <a:srgbClr val="CE9178"/>
                </a:solidFill>
                <a:latin typeface="Consolas" panose="020B0609020204030204" pitchFamily="49" charset="0"/>
              </a:rPr>
              <a:t>ModuleFederationPlugin</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endParaRPr lang="fr-FR" sz="1100" dirty="0">
              <a:solidFill>
                <a:srgbClr val="9CDCFE"/>
              </a:solidFill>
              <a:latin typeface="Consolas" panose="020B0609020204030204" pitchFamily="49" charset="0"/>
            </a:endParaRPr>
          </a:p>
          <a:p>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Other</a:t>
            </a:r>
            <a:r>
              <a:rPr lang="fr-FR" sz="1100" dirty="0">
                <a:solidFill>
                  <a:srgbClr val="6A9955"/>
                </a:solidFill>
                <a:latin typeface="Consolas" panose="020B0609020204030204" pitchFamily="49" charset="0"/>
              </a:rPr>
              <a:t> config </a:t>
            </a:r>
            <a:r>
              <a:rPr lang="fr-FR" sz="1100" dirty="0" err="1">
                <a:solidFill>
                  <a:srgbClr val="6A9955"/>
                </a:solidFill>
                <a:latin typeface="Consolas" panose="020B0609020204030204" pitchFamily="49" charset="0"/>
              </a:rPr>
              <a:t>goes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here</a:t>
            </a:r>
            <a:endParaRPr lang="fr-FR" sz="1100" dirty="0">
              <a:solidFill>
                <a:srgbClr val="9CDCFE"/>
              </a:solidFill>
              <a:latin typeface="Consolas" panose="020B0609020204030204" pitchFamily="49" charset="0"/>
            </a:endParaRPr>
          </a:p>
          <a:p>
            <a:endParaRPr lang="fr-FR" sz="1100" dirty="0">
              <a:solidFill>
                <a:srgbClr val="9CDCFE"/>
              </a:solidFill>
              <a:latin typeface="Consolas" panose="020B0609020204030204" pitchFamily="49" charset="0"/>
            </a:endParaRPr>
          </a:p>
          <a:p>
            <a:r>
              <a:rPr lang="fr-FR" sz="1100" dirty="0">
                <a:solidFill>
                  <a:srgbClr val="9CDCFE"/>
                </a:solidFill>
                <a:latin typeface="Consolas" panose="020B0609020204030204" pitchFamily="49" charset="0"/>
              </a:rPr>
              <a:t>plugins:</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569CD6"/>
                </a:solidFill>
                <a:latin typeface="Consolas" panose="020B0609020204030204" pitchFamily="49" charset="0"/>
              </a:rPr>
              <a:t>new</a:t>
            </a:r>
            <a:r>
              <a:rPr lang="fr-FR" sz="1100" dirty="0">
                <a:solidFill>
                  <a:srgbClr val="D4D4D4"/>
                </a:solidFill>
                <a:latin typeface="Consolas" panose="020B0609020204030204" pitchFamily="49" charset="0"/>
              </a:rPr>
              <a:t> </a:t>
            </a:r>
            <a:r>
              <a:rPr lang="fr-FR" sz="1100" dirty="0" err="1">
                <a:solidFill>
                  <a:srgbClr val="4EC9B0"/>
                </a:solidFill>
                <a:latin typeface="Consolas" panose="020B0609020204030204" pitchFamily="49" charset="0"/>
              </a:rPr>
              <a:t>ModuleFederationPlugin</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6A9955"/>
                </a:solidFill>
                <a:latin typeface="Consolas" panose="020B0609020204030204" pitchFamily="49" charset="0"/>
              </a:rPr>
              <a:t>// For </a:t>
            </a:r>
            <a:r>
              <a:rPr lang="fr-FR" sz="1100" dirty="0" err="1">
                <a:solidFill>
                  <a:srgbClr val="6A9955"/>
                </a:solidFill>
                <a:latin typeface="Consolas" panose="020B0609020204030204" pitchFamily="49" charset="0"/>
              </a:rPr>
              <a:t>remotes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please</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adjust</a:t>
            </a:r>
            <a:r>
              <a:rPr lang="fr-FR" sz="1100" dirty="0">
                <a:solidFill>
                  <a:srgbClr val="6A9955"/>
                </a:solidFill>
                <a:latin typeface="Consolas" panose="020B0609020204030204" pitchFamily="49" charset="0"/>
              </a:rPr>
              <a:t>)</a:t>
            </a:r>
            <a:endParaRPr lang="fr-FR" sz="1100" dirty="0">
              <a:solidFill>
                <a:srgbClr val="D4D4D4"/>
              </a:solidFill>
              <a:latin typeface="Consolas" panose="020B0609020204030204" pitchFamily="49" charset="0"/>
            </a:endParaRP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mfe</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library</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9CDCFE"/>
                </a:solidFill>
                <a:latin typeface="Consolas" panose="020B0609020204030204" pitchFamily="49" charset="0"/>
              </a:rPr>
              <a:t>type:</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'var'</a:t>
            </a:r>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mfe</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filename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"remoteEntry.js"</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a:solidFill>
                  <a:srgbClr val="9CDCFE"/>
                </a:solidFill>
                <a:latin typeface="Consolas" panose="020B0609020204030204" pitchFamily="49" charset="0"/>
              </a:rPr>
              <a:t>exposes:</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'./module'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smtClean="0">
                <a:solidFill>
                  <a:srgbClr val="CE9178"/>
                </a:solidFill>
                <a:latin typeface="Consolas" panose="020B0609020204030204" pitchFamily="49" charset="0"/>
              </a:rPr>
              <a:t>src</a:t>
            </a:r>
            <a:r>
              <a:rPr lang="fr-FR" sz="1100" dirty="0" smtClean="0">
                <a:solidFill>
                  <a:srgbClr val="CE9178"/>
                </a:solidFill>
                <a:latin typeface="Consolas" panose="020B0609020204030204" pitchFamily="49" charset="0"/>
              </a:rPr>
              <a:t>/index.js</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   </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shared</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react</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react</a:t>
            </a:r>
            <a:r>
              <a:rPr lang="fr-FR" sz="1100" dirty="0">
                <a:solidFill>
                  <a:srgbClr val="CE9178"/>
                </a:solidFill>
                <a:latin typeface="Consolas" panose="020B0609020204030204" pitchFamily="49" charset="0"/>
              </a:rPr>
              <a:t>-dom'</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axios</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br>
              <a:rPr lang="fr-FR" sz="1100" dirty="0">
                <a:solidFill>
                  <a:srgbClr val="D4D4D4"/>
                </a:solidFill>
                <a:latin typeface="Consolas" panose="020B0609020204030204" pitchFamily="49" charset="0"/>
              </a:rPr>
            </a:br>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shared</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err="1">
                <a:solidFill>
                  <a:srgbClr val="DCDCAA"/>
                </a:solidFill>
                <a:latin typeface="Consolas" panose="020B0609020204030204" pitchFamily="49" charset="0"/>
              </a:rPr>
              <a:t>share</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Shared</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libs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goes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there</a:t>
            </a:r>
            <a:r>
              <a:rPr lang="fr-FR" sz="1100" dirty="0">
                <a:solidFill>
                  <a:srgbClr val="D4D4D4"/>
                </a:solidFill>
                <a:latin typeface="Consolas" panose="020B0609020204030204" pitchFamily="49" charset="0"/>
              </a:rPr>
              <a:t/>
            </a:r>
            <a:br>
              <a:rPr lang="fr-FR" sz="1100" dirty="0">
                <a:solidFill>
                  <a:srgbClr val="D4D4D4"/>
                </a:solidFill>
                <a:latin typeface="Consolas" panose="020B0609020204030204" pitchFamily="49" charset="0"/>
              </a:rPr>
            </a:br>
            <a:r>
              <a:rPr lang="fr-FR" sz="1100" dirty="0">
                <a:solidFill>
                  <a:srgbClr val="D4D4D4"/>
                </a:solidFill>
                <a:latin typeface="Consolas" panose="020B0609020204030204" pitchFamily="49" charset="0"/>
              </a:rPr>
              <a:t>          ...</a:t>
            </a:r>
            <a:r>
              <a:rPr lang="fr-FR" sz="1100" dirty="0" err="1">
                <a:solidFill>
                  <a:srgbClr val="4FC1FF"/>
                </a:solidFill>
                <a:latin typeface="Consolas" panose="020B0609020204030204" pitchFamily="49" charset="0"/>
              </a:rPr>
              <a:t>sharedMappings</a:t>
            </a:r>
            <a:r>
              <a:rPr lang="fr-FR" sz="1100" dirty="0" err="1">
                <a:solidFill>
                  <a:srgbClr val="D4D4D4"/>
                </a:solidFill>
                <a:latin typeface="Consolas" panose="020B0609020204030204" pitchFamily="49" charset="0"/>
              </a:rPr>
              <a:t>.</a:t>
            </a:r>
            <a:r>
              <a:rPr lang="fr-FR" sz="1100" dirty="0" err="1">
                <a:solidFill>
                  <a:srgbClr val="DCDCAA"/>
                </a:solidFill>
                <a:latin typeface="Consolas" panose="020B0609020204030204" pitchFamily="49" charset="0"/>
              </a:rPr>
              <a:t>getDescriptors</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err="1">
                <a:solidFill>
                  <a:srgbClr val="4FC1FF"/>
                </a:solidFill>
                <a:latin typeface="Consolas" panose="020B0609020204030204" pitchFamily="49" charset="0"/>
              </a:rPr>
              <a:t>sharedMappings</a:t>
            </a:r>
            <a:r>
              <a:rPr lang="fr-FR" sz="1100" dirty="0" err="1">
                <a:solidFill>
                  <a:srgbClr val="D4D4D4"/>
                </a:solidFill>
                <a:latin typeface="Consolas" panose="020B0609020204030204" pitchFamily="49" charset="0"/>
              </a:rPr>
              <a:t>.</a:t>
            </a:r>
            <a:r>
              <a:rPr lang="fr-FR" sz="1100" dirty="0" err="1">
                <a:solidFill>
                  <a:srgbClr val="DCDCAA"/>
                </a:solidFill>
                <a:latin typeface="Consolas" panose="020B0609020204030204" pitchFamily="49" charset="0"/>
              </a:rPr>
              <a:t>getPlugin</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endParaRPr lang="fr-FR" sz="11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86479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Exemple</a:t>
            </a:r>
            <a:r>
              <a:rPr lang="fr-FR" sz="6000" b="1" dirty="0"/>
              <a:t> avec </a:t>
            </a:r>
            <a:r>
              <a:rPr lang="fr-FR" sz="6000" b="1" dirty="0" err="1"/>
              <a:t>AngularJS</a:t>
            </a:r>
            <a:endParaRPr lang="fr-FR" sz="6000"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310" y="2732762"/>
            <a:ext cx="7165379" cy="1907331"/>
          </a:xfrm>
          <a:prstGeom prst="rect">
            <a:avLst/>
          </a:prstGeom>
        </p:spPr>
      </p:pic>
    </p:spTree>
    <p:extLst>
      <p:ext uri="{BB962C8B-B14F-4D97-AF65-F5344CB8AC3E}">
        <p14:creationId xmlns:p14="http://schemas.microsoft.com/office/powerpoint/2010/main" val="30904038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6000" dirty="0"/>
              <a:t>Encapsulation</a:t>
            </a:r>
            <a:r>
              <a:rPr lang="fr-FR" sz="6000" b="1" dirty="0"/>
              <a:t> en </a:t>
            </a:r>
            <a:r>
              <a:rPr lang="fr-FR" sz="6000" b="1" dirty="0" err="1"/>
              <a:t>WebComponent</a:t>
            </a:r>
            <a:endParaRPr lang="fr-FR" sz="6000" b="1" dirty="0"/>
          </a:p>
        </p:txBody>
      </p:sp>
      <p:sp>
        <p:nvSpPr>
          <p:cNvPr id="5" name="Rectangle à coins arrondis 4"/>
          <p:cNvSpPr/>
          <p:nvPr/>
        </p:nvSpPr>
        <p:spPr>
          <a:xfrm>
            <a:off x="359924" y="1627237"/>
            <a:ext cx="6128425" cy="2623750"/>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C586C0"/>
                </a:solidFill>
                <a:latin typeface="Consolas" panose="020B0609020204030204" pitchFamily="49" charset="0"/>
              </a:rPr>
              <a:t>export</a:t>
            </a:r>
            <a:r>
              <a:rPr lang="fr-FR" sz="1600" dirty="0">
                <a:solidFill>
                  <a:srgbClr val="D4D4D4"/>
                </a:solidFill>
                <a:latin typeface="Consolas" panose="020B0609020204030204" pitchFamily="49" charset="0"/>
              </a:rPr>
              <a:t> </a:t>
            </a:r>
            <a:r>
              <a:rPr lang="fr-FR" sz="1600" dirty="0">
                <a:solidFill>
                  <a:srgbClr val="569CD6"/>
                </a:solidFill>
                <a:latin typeface="Consolas" panose="020B0609020204030204" pitchFamily="49" charset="0"/>
              </a:rPr>
              <a:t>class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Mfe</a:t>
            </a:r>
            <a:r>
              <a:rPr lang="fr-FR" sz="1600" dirty="0">
                <a:solidFill>
                  <a:srgbClr val="D4D4D4"/>
                </a:solidFill>
                <a:latin typeface="Consolas" panose="020B0609020204030204" pitchFamily="49" charset="0"/>
              </a:rPr>
              <a:t> </a:t>
            </a:r>
            <a:r>
              <a:rPr lang="fr-FR" sz="1600" dirty="0" err="1">
                <a:solidFill>
                  <a:srgbClr val="569CD6"/>
                </a:solidFill>
                <a:latin typeface="Consolas" panose="020B0609020204030204" pitchFamily="49" charset="0"/>
              </a:rPr>
              <a:t>extends</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HTMLElement</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connectedCallBack</a:t>
            </a:r>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    </a:t>
            </a:r>
            <a:r>
              <a:rPr lang="fr-FR" sz="1600" dirty="0" err="1">
                <a:solidFill>
                  <a:srgbClr val="9CDCFE"/>
                </a:solidFill>
                <a:latin typeface="Consolas" panose="020B0609020204030204" pitchFamily="49" charset="0"/>
              </a:rPr>
              <a:t>const</a:t>
            </a:r>
            <a:r>
              <a:rPr lang="fr-FR" sz="1600" dirty="0">
                <a:solidFill>
                  <a:srgbClr val="9CDCFE"/>
                </a:solidFill>
                <a:latin typeface="Consolas" panose="020B0609020204030204" pitchFamily="49" charset="0"/>
              </a:rPr>
              <a:t> </a:t>
            </a:r>
            <a:r>
              <a:rPr lang="fr-FR" sz="1600" dirty="0" err="1">
                <a:solidFill>
                  <a:srgbClr val="D4D4D4"/>
                </a:solidFill>
                <a:latin typeface="Consolas" panose="020B0609020204030204" pitchFamily="49" charset="0"/>
              </a:rPr>
              <a:t>root</a:t>
            </a:r>
            <a:r>
              <a:rPr lang="fr-FR" sz="1600" dirty="0">
                <a:solidFill>
                  <a:srgbClr val="D4D4D4"/>
                </a:solidFill>
                <a:latin typeface="Consolas" panose="020B0609020204030204" pitchFamily="49" charset="0"/>
              </a:rPr>
              <a:t> = </a:t>
            </a:r>
            <a:r>
              <a:rPr lang="fr-FR" sz="1600" dirty="0" err="1">
                <a:solidFill>
                  <a:srgbClr val="D4D4D4"/>
                </a:solidFill>
                <a:latin typeface="Consolas" panose="020B0609020204030204" pitchFamily="49" charset="0"/>
              </a:rPr>
              <a:t>document.</a:t>
            </a:r>
            <a:r>
              <a:rPr lang="fr-FR" sz="1600" dirty="0" err="1">
                <a:solidFill>
                  <a:srgbClr val="9CDCFE"/>
                </a:solidFill>
                <a:latin typeface="Consolas" panose="020B0609020204030204" pitchFamily="49" charset="0"/>
              </a:rPr>
              <a:t>createElement</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-component'</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err="1">
                <a:solidFill>
                  <a:srgbClr val="D4D4D4"/>
                </a:solidFill>
                <a:latin typeface="Consolas" panose="020B0609020204030204" pitchFamily="49" charset="0"/>
              </a:rPr>
              <a:t>this.</a:t>
            </a:r>
            <a:r>
              <a:rPr lang="fr-FR" sz="1600" dirty="0" err="1">
                <a:solidFill>
                  <a:srgbClr val="C586C0"/>
                </a:solidFill>
                <a:latin typeface="Consolas" panose="020B0609020204030204" pitchFamily="49" charset="0"/>
              </a:rPr>
              <a:t>appendChild</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root</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r>
              <a:rPr lang="fr-FR" sz="1600" dirty="0" err="1">
                <a:solidFill>
                  <a:srgbClr val="D4D4D4"/>
                </a:solidFill>
                <a:latin typeface="Consolas" panose="020B0609020204030204" pitchFamily="49" charset="0"/>
              </a:rPr>
              <a:t>angular.</a:t>
            </a:r>
            <a:r>
              <a:rPr lang="fr-FR" sz="1600" dirty="0" err="1">
                <a:solidFill>
                  <a:srgbClr val="C586C0"/>
                </a:solidFill>
                <a:latin typeface="Consolas" panose="020B0609020204030204" pitchFamily="49" charset="0"/>
              </a:rPr>
              <a:t>bootstrap</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root</a:t>
            </a:r>
            <a:r>
              <a:rPr lang="fr-FR" sz="1600" dirty="0">
                <a:solidFill>
                  <a:srgbClr val="D4D4D4"/>
                </a:solidFill>
                <a:latin typeface="Consolas" panose="020B0609020204030204" pitchFamily="49" charset="0"/>
              </a:rPr>
              <a:t>, [</a:t>
            </a:r>
            <a:r>
              <a:rPr lang="fr-FR" sz="1600" dirty="0">
                <a:solidFill>
                  <a:srgbClr val="CE9178"/>
                </a:solidFill>
                <a:latin typeface="Consolas" panose="020B0609020204030204" pitchFamily="49" charset="0"/>
              </a:rPr>
              <a:t>'</a:t>
            </a:r>
            <a:r>
              <a:rPr lang="fr-FR" sz="1600" dirty="0" err="1">
                <a:solidFill>
                  <a:srgbClr val="569CD6"/>
                </a:solidFill>
                <a:latin typeface="Consolas" panose="020B0609020204030204" pitchFamily="49" charset="0"/>
              </a:rPr>
              <a:t>app</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t>
            </a:r>
          </a:p>
          <a:p>
            <a:r>
              <a:rPr lang="fr-FR" sz="1600" dirty="0">
                <a:solidFill>
                  <a:srgbClr val="D4D4D4"/>
                </a:solidFill>
                <a:latin typeface="Consolas" panose="020B0609020204030204" pitchFamily="49" charset="0"/>
              </a:rPr>
              <a:t>}</a:t>
            </a:r>
          </a:p>
          <a:p>
            <a:r>
              <a:rPr lang="fr-FR" sz="1600" dirty="0">
                <a:solidFill>
                  <a:srgbClr val="D4D4D4"/>
                </a:solidFill>
                <a:latin typeface="Consolas" panose="020B0609020204030204" pitchFamily="49" charset="0"/>
              </a:rPr>
              <a:t/>
            </a:r>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customElements</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define</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mfe</a:t>
            </a:r>
            <a:r>
              <a:rPr lang="fr-FR" sz="1600" dirty="0">
                <a:solidFill>
                  <a:srgbClr val="CE9178"/>
                </a:solidFill>
                <a:latin typeface="Consolas" panose="020B0609020204030204" pitchFamily="49" charset="0"/>
              </a:rPr>
              <a:t>-web-component'</a:t>
            </a:r>
            <a:r>
              <a:rPr lang="fr-FR" sz="1600" dirty="0">
                <a:solidFill>
                  <a:srgbClr val="D4D4D4"/>
                </a:solidFill>
                <a:latin typeface="Consolas" panose="020B0609020204030204" pitchFamily="49" charset="0"/>
              </a:rPr>
              <a:t>, </a:t>
            </a:r>
            <a:r>
              <a:rPr lang="fr-FR" sz="1600" dirty="0" err="1">
                <a:solidFill>
                  <a:srgbClr val="4EC9B0"/>
                </a:solidFill>
                <a:latin typeface="Consolas" panose="020B0609020204030204" pitchFamily="49" charset="0"/>
              </a:rPr>
              <a:t>Mfe</a:t>
            </a:r>
            <a:r>
              <a:rPr lang="fr-FR" sz="1600" dirty="0">
                <a:solidFill>
                  <a:srgbClr val="D4D4D4"/>
                </a:solidFill>
                <a:latin typeface="Consolas" panose="020B0609020204030204" pitchFamily="49" charset="0"/>
              </a:rPr>
              <a:t>);</a:t>
            </a:r>
            <a:endParaRPr lang="fr-FR" sz="1600" b="0" dirty="0">
              <a:solidFill>
                <a:srgbClr val="D4D4D4"/>
              </a:solidFill>
              <a:effectLst/>
              <a:latin typeface="Consolas" panose="020B0609020204030204" pitchFamily="49" charset="0"/>
            </a:endParaRPr>
          </a:p>
        </p:txBody>
      </p:sp>
      <p:sp>
        <p:nvSpPr>
          <p:cNvPr id="7" name="Rectangle à coins arrondis 6"/>
          <p:cNvSpPr/>
          <p:nvPr/>
        </p:nvSpPr>
        <p:spPr>
          <a:xfrm>
            <a:off x="6692631" y="1627237"/>
            <a:ext cx="4939526" cy="4435812"/>
          </a:xfrm>
          <a:prstGeom prst="round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err="1">
                <a:solidFill>
                  <a:srgbClr val="569CD6"/>
                </a:solidFill>
                <a:latin typeface="Consolas" panose="020B0609020204030204" pitchFamily="49" charset="0"/>
              </a:rPr>
              <a:t>const</a:t>
            </a:r>
            <a:r>
              <a:rPr lang="fr-FR" sz="1100" dirty="0">
                <a:solidFill>
                  <a:srgbClr val="D4D4D4"/>
                </a:solidFill>
                <a:latin typeface="Consolas" panose="020B0609020204030204" pitchFamily="49" charset="0"/>
              </a:rPr>
              <a:t> </a:t>
            </a:r>
            <a:r>
              <a:rPr lang="fr-FR" sz="1100" dirty="0" err="1">
                <a:solidFill>
                  <a:srgbClr val="4EC9B0"/>
                </a:solidFill>
                <a:latin typeface="Consolas" panose="020B0609020204030204" pitchFamily="49" charset="0"/>
              </a:rPr>
              <a:t>ModuleFederationPlugin</a:t>
            </a:r>
            <a:r>
              <a:rPr lang="fr-FR" sz="1100" dirty="0">
                <a:solidFill>
                  <a:srgbClr val="D4D4D4"/>
                </a:solidFill>
                <a:latin typeface="Consolas" panose="020B0609020204030204" pitchFamily="49" charset="0"/>
              </a:rPr>
              <a:t> = </a:t>
            </a:r>
            <a:r>
              <a:rPr lang="fr-FR" sz="1100" dirty="0" err="1">
                <a:solidFill>
                  <a:srgbClr val="DCDCAA"/>
                </a:solidFill>
                <a:latin typeface="Consolas" panose="020B0609020204030204" pitchFamily="49" charset="0"/>
              </a:rPr>
              <a:t>require</a:t>
            </a:r>
            <a:r>
              <a:rPr lang="fr-FR" sz="1100" dirty="0">
                <a:solidFill>
                  <a:srgbClr val="D4D4D4"/>
                </a:solidFill>
                <a:latin typeface="Consolas" panose="020B0609020204030204" pitchFamily="49" charset="0"/>
              </a:rPr>
              <a:t>(</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webpack</a:t>
            </a:r>
            <a:r>
              <a:rPr lang="fr-FR" sz="1100" dirty="0">
                <a:solidFill>
                  <a:srgbClr val="CE9178"/>
                </a:solidFill>
                <a:latin typeface="Consolas" panose="020B0609020204030204" pitchFamily="49" charset="0"/>
              </a:rPr>
              <a:t>/lib/container/</a:t>
            </a:r>
            <a:r>
              <a:rPr lang="fr-FR" sz="1100" dirty="0" err="1">
                <a:solidFill>
                  <a:srgbClr val="CE9178"/>
                </a:solidFill>
                <a:latin typeface="Consolas" panose="020B0609020204030204" pitchFamily="49" charset="0"/>
              </a:rPr>
              <a:t>ModuleFederationPlugin</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endParaRPr lang="fr-FR" sz="1100" dirty="0">
              <a:solidFill>
                <a:srgbClr val="9CDCFE"/>
              </a:solidFill>
              <a:latin typeface="Consolas" panose="020B0609020204030204" pitchFamily="49" charset="0"/>
            </a:endParaRPr>
          </a:p>
          <a:p>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Other</a:t>
            </a:r>
            <a:r>
              <a:rPr lang="fr-FR" sz="1100" dirty="0">
                <a:solidFill>
                  <a:srgbClr val="6A9955"/>
                </a:solidFill>
                <a:latin typeface="Consolas" panose="020B0609020204030204" pitchFamily="49" charset="0"/>
              </a:rPr>
              <a:t> config </a:t>
            </a:r>
            <a:r>
              <a:rPr lang="fr-FR" sz="1100" dirty="0" err="1">
                <a:solidFill>
                  <a:srgbClr val="6A9955"/>
                </a:solidFill>
                <a:latin typeface="Consolas" panose="020B0609020204030204" pitchFamily="49" charset="0"/>
              </a:rPr>
              <a:t>goes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here</a:t>
            </a:r>
            <a:endParaRPr lang="fr-FR" sz="1100" dirty="0">
              <a:solidFill>
                <a:srgbClr val="9CDCFE"/>
              </a:solidFill>
              <a:latin typeface="Consolas" panose="020B0609020204030204" pitchFamily="49" charset="0"/>
            </a:endParaRPr>
          </a:p>
          <a:p>
            <a:endParaRPr lang="fr-FR" sz="1100" dirty="0">
              <a:solidFill>
                <a:srgbClr val="9CDCFE"/>
              </a:solidFill>
              <a:latin typeface="Consolas" panose="020B0609020204030204" pitchFamily="49" charset="0"/>
            </a:endParaRPr>
          </a:p>
          <a:p>
            <a:r>
              <a:rPr lang="fr-FR" sz="1100" dirty="0">
                <a:solidFill>
                  <a:srgbClr val="9CDCFE"/>
                </a:solidFill>
                <a:latin typeface="Consolas" panose="020B0609020204030204" pitchFamily="49" charset="0"/>
              </a:rPr>
              <a:t>plugins:</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569CD6"/>
                </a:solidFill>
                <a:latin typeface="Consolas" panose="020B0609020204030204" pitchFamily="49" charset="0"/>
              </a:rPr>
              <a:t>new</a:t>
            </a:r>
            <a:r>
              <a:rPr lang="fr-FR" sz="1100" dirty="0">
                <a:solidFill>
                  <a:srgbClr val="D4D4D4"/>
                </a:solidFill>
                <a:latin typeface="Consolas" panose="020B0609020204030204" pitchFamily="49" charset="0"/>
              </a:rPr>
              <a:t> </a:t>
            </a:r>
            <a:r>
              <a:rPr lang="fr-FR" sz="1100" dirty="0" err="1">
                <a:solidFill>
                  <a:srgbClr val="4EC9B0"/>
                </a:solidFill>
                <a:latin typeface="Consolas" panose="020B0609020204030204" pitchFamily="49" charset="0"/>
              </a:rPr>
              <a:t>ModuleFederationPlugin</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6A9955"/>
                </a:solidFill>
                <a:latin typeface="Consolas" panose="020B0609020204030204" pitchFamily="49" charset="0"/>
              </a:rPr>
              <a:t>// For </a:t>
            </a:r>
            <a:r>
              <a:rPr lang="fr-FR" sz="1100" dirty="0" err="1">
                <a:solidFill>
                  <a:srgbClr val="6A9955"/>
                </a:solidFill>
                <a:latin typeface="Consolas" panose="020B0609020204030204" pitchFamily="49" charset="0"/>
              </a:rPr>
              <a:t>remotes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please</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adjust</a:t>
            </a:r>
            <a:r>
              <a:rPr lang="fr-FR" sz="1100" dirty="0">
                <a:solidFill>
                  <a:srgbClr val="6A9955"/>
                </a:solidFill>
                <a:latin typeface="Consolas" panose="020B0609020204030204" pitchFamily="49" charset="0"/>
              </a:rPr>
              <a:t>)</a:t>
            </a:r>
            <a:endParaRPr lang="fr-FR" sz="1100" dirty="0">
              <a:solidFill>
                <a:srgbClr val="D4D4D4"/>
              </a:solidFill>
              <a:latin typeface="Consolas" panose="020B0609020204030204" pitchFamily="49" charset="0"/>
            </a:endParaRP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mfe</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library</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9CDCFE"/>
                </a:solidFill>
                <a:latin typeface="Consolas" panose="020B0609020204030204" pitchFamily="49" charset="0"/>
              </a:rPr>
              <a:t>type:</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'var'</a:t>
            </a:r>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a:solidFill>
                  <a:srgbClr val="CE9178"/>
                </a:solidFill>
                <a:latin typeface="Consolas" panose="020B0609020204030204" pitchFamily="49" charset="0"/>
              </a:rPr>
              <a:t>mfe</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filename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"remoteEntry.js"</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a:solidFill>
                  <a:srgbClr val="9CDCFE"/>
                </a:solidFill>
                <a:latin typeface="Consolas" panose="020B0609020204030204" pitchFamily="49" charset="0"/>
              </a:rPr>
              <a:t>exposes:</a:t>
            </a:r>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'./module'</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a:solidFill>
                  <a:srgbClr val="CE9178"/>
                </a:solidFill>
                <a:latin typeface="Consolas" panose="020B0609020204030204" pitchFamily="49" charset="0"/>
              </a:rPr>
              <a:t>'.//</a:t>
            </a:r>
            <a:r>
              <a:rPr lang="fr-FR" sz="1100" dirty="0" err="1" smtClean="0">
                <a:solidFill>
                  <a:srgbClr val="CE9178"/>
                </a:solidFill>
                <a:latin typeface="Consolas" panose="020B0609020204030204" pitchFamily="49" charset="0"/>
              </a:rPr>
              <a:t>src</a:t>
            </a:r>
            <a:r>
              <a:rPr lang="fr-FR" sz="1100" dirty="0" smtClean="0">
                <a:solidFill>
                  <a:srgbClr val="CE9178"/>
                </a:solidFill>
                <a:latin typeface="Consolas" panose="020B0609020204030204" pitchFamily="49" charset="0"/>
              </a:rPr>
              <a:t>/index.js</a:t>
            </a:r>
            <a:r>
              <a:rPr lang="fr-FR" sz="1100" dirty="0">
                <a:solidFill>
                  <a:srgbClr val="CE9178"/>
                </a:solidFill>
                <a:latin typeface="Consolas" panose="020B0609020204030204" pitchFamily="49" charset="0"/>
              </a:rPr>
              <a:t>'</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     </a:t>
            </a:r>
          </a:p>
          <a:p>
            <a:r>
              <a:rPr lang="fr-FR" sz="1100" dirty="0">
                <a:solidFill>
                  <a:srgbClr val="D4D4D4"/>
                </a:solidFill>
                <a:latin typeface="Consolas" panose="020B0609020204030204" pitchFamily="49" charset="0"/>
              </a:rPr>
              <a:t>       </a:t>
            </a:r>
            <a:br>
              <a:rPr lang="fr-FR" sz="1100" dirty="0">
                <a:solidFill>
                  <a:srgbClr val="D4D4D4"/>
                </a:solidFill>
                <a:latin typeface="Consolas" panose="020B0609020204030204" pitchFamily="49" charset="0"/>
              </a:rPr>
            </a:br>
            <a:r>
              <a:rPr lang="fr-FR" sz="1100" dirty="0">
                <a:solidFill>
                  <a:srgbClr val="D4D4D4"/>
                </a:solidFill>
                <a:latin typeface="Consolas" panose="020B0609020204030204" pitchFamily="49" charset="0"/>
              </a:rPr>
              <a:t>        </a:t>
            </a:r>
            <a:r>
              <a:rPr lang="fr-FR" sz="1100" dirty="0" err="1">
                <a:solidFill>
                  <a:srgbClr val="9CDCFE"/>
                </a:solidFill>
                <a:latin typeface="Consolas" panose="020B0609020204030204" pitchFamily="49" charset="0"/>
              </a:rPr>
              <a:t>shared</a:t>
            </a:r>
            <a:r>
              <a:rPr lang="fr-FR" sz="1100" dirty="0">
                <a:solidFill>
                  <a:srgbClr val="9CDCFE"/>
                </a:solidFill>
                <a:latin typeface="Consolas" panose="020B0609020204030204" pitchFamily="49" charset="0"/>
              </a:rPr>
              <a:t>:</a:t>
            </a:r>
            <a:r>
              <a:rPr lang="fr-FR" sz="1100" dirty="0">
                <a:solidFill>
                  <a:srgbClr val="D4D4D4"/>
                </a:solidFill>
                <a:latin typeface="Consolas" panose="020B0609020204030204" pitchFamily="49" charset="0"/>
              </a:rPr>
              <a:t> </a:t>
            </a:r>
            <a:r>
              <a:rPr lang="fr-FR" sz="1100" dirty="0" err="1">
                <a:solidFill>
                  <a:srgbClr val="DCDCAA"/>
                </a:solidFill>
                <a:latin typeface="Consolas" panose="020B0609020204030204" pitchFamily="49" charset="0"/>
              </a:rPr>
              <a:t>share</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Shared</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libs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goes</a:t>
            </a:r>
            <a:r>
              <a:rPr lang="fr-FR" sz="1100" dirty="0">
                <a:solidFill>
                  <a:srgbClr val="6A9955"/>
                </a:solidFill>
                <a:latin typeface="Consolas" panose="020B0609020204030204" pitchFamily="49" charset="0"/>
              </a:rPr>
              <a:t> </a:t>
            </a:r>
            <a:r>
              <a:rPr lang="fr-FR" sz="1100" dirty="0" err="1">
                <a:solidFill>
                  <a:srgbClr val="6A9955"/>
                </a:solidFill>
                <a:latin typeface="Consolas" panose="020B0609020204030204" pitchFamily="49" charset="0"/>
              </a:rPr>
              <a:t>there</a:t>
            </a:r>
            <a:r>
              <a:rPr lang="fr-FR" sz="1100" dirty="0">
                <a:solidFill>
                  <a:srgbClr val="D4D4D4"/>
                </a:solidFill>
                <a:latin typeface="Consolas" panose="020B0609020204030204" pitchFamily="49" charset="0"/>
              </a:rPr>
              <a:t/>
            </a:r>
            <a:br>
              <a:rPr lang="fr-FR" sz="1100" dirty="0">
                <a:solidFill>
                  <a:srgbClr val="D4D4D4"/>
                </a:solidFill>
                <a:latin typeface="Consolas" panose="020B0609020204030204" pitchFamily="49" charset="0"/>
              </a:rPr>
            </a:br>
            <a:r>
              <a:rPr lang="fr-FR" sz="1100" dirty="0">
                <a:solidFill>
                  <a:srgbClr val="D4D4D4"/>
                </a:solidFill>
                <a:latin typeface="Consolas" panose="020B0609020204030204" pitchFamily="49" charset="0"/>
              </a:rPr>
              <a:t>          ...</a:t>
            </a:r>
            <a:r>
              <a:rPr lang="fr-FR" sz="1100" dirty="0" err="1">
                <a:solidFill>
                  <a:srgbClr val="4FC1FF"/>
                </a:solidFill>
                <a:latin typeface="Consolas" panose="020B0609020204030204" pitchFamily="49" charset="0"/>
              </a:rPr>
              <a:t>sharedMappings</a:t>
            </a:r>
            <a:r>
              <a:rPr lang="fr-FR" sz="1100" dirty="0" err="1">
                <a:solidFill>
                  <a:srgbClr val="D4D4D4"/>
                </a:solidFill>
                <a:latin typeface="Consolas" panose="020B0609020204030204" pitchFamily="49" charset="0"/>
              </a:rPr>
              <a:t>.</a:t>
            </a:r>
            <a:r>
              <a:rPr lang="fr-FR" sz="1100" dirty="0" err="1">
                <a:solidFill>
                  <a:srgbClr val="DCDCAA"/>
                </a:solidFill>
                <a:latin typeface="Consolas" panose="020B0609020204030204" pitchFamily="49" charset="0"/>
              </a:rPr>
              <a:t>getDescriptors</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p>
          <a:p>
            <a:r>
              <a:rPr lang="fr-FR" sz="1100" dirty="0">
                <a:solidFill>
                  <a:srgbClr val="D4D4D4"/>
                </a:solidFill>
                <a:latin typeface="Consolas" panose="020B0609020204030204" pitchFamily="49" charset="0"/>
              </a:rPr>
              <a:t>    </a:t>
            </a:r>
            <a:r>
              <a:rPr lang="fr-FR" sz="1100" dirty="0" err="1">
                <a:solidFill>
                  <a:srgbClr val="4FC1FF"/>
                </a:solidFill>
                <a:latin typeface="Consolas" panose="020B0609020204030204" pitchFamily="49" charset="0"/>
              </a:rPr>
              <a:t>sharedMappings</a:t>
            </a:r>
            <a:r>
              <a:rPr lang="fr-FR" sz="1100" dirty="0" err="1">
                <a:solidFill>
                  <a:srgbClr val="D4D4D4"/>
                </a:solidFill>
                <a:latin typeface="Consolas" panose="020B0609020204030204" pitchFamily="49" charset="0"/>
              </a:rPr>
              <a:t>.</a:t>
            </a:r>
            <a:r>
              <a:rPr lang="fr-FR" sz="1100" dirty="0" err="1">
                <a:solidFill>
                  <a:srgbClr val="DCDCAA"/>
                </a:solidFill>
                <a:latin typeface="Consolas" panose="020B0609020204030204" pitchFamily="49" charset="0"/>
              </a:rPr>
              <a:t>getPlugin</a:t>
            </a:r>
            <a:r>
              <a:rPr lang="fr-FR" sz="1100" dirty="0">
                <a:solidFill>
                  <a:srgbClr val="D4D4D4"/>
                </a:solidFill>
                <a:latin typeface="Consolas" panose="020B0609020204030204" pitchFamily="49" charset="0"/>
              </a:rPr>
              <a:t>()</a:t>
            </a:r>
          </a:p>
          <a:p>
            <a:r>
              <a:rPr lang="fr-FR" sz="1100" dirty="0">
                <a:solidFill>
                  <a:srgbClr val="D4D4D4"/>
                </a:solidFill>
                <a:latin typeface="Consolas" panose="020B0609020204030204" pitchFamily="49" charset="0"/>
              </a:rPr>
              <a:t>  ],</a:t>
            </a:r>
            <a:endParaRPr lang="fr-FR" sz="11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617544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95683"/>
            <a:ext cx="12192000" cy="563131"/>
          </a:xfrm>
        </p:spPr>
        <p:txBody>
          <a:bodyPr/>
          <a:lstStyle/>
          <a:p>
            <a:r>
              <a:rPr lang="fr-FR" sz="8800" dirty="0"/>
              <a:t>Merci !</a:t>
            </a:r>
          </a:p>
        </p:txBody>
      </p:sp>
    </p:spTree>
    <p:extLst>
      <p:ext uri="{BB962C8B-B14F-4D97-AF65-F5344CB8AC3E}">
        <p14:creationId xmlns:p14="http://schemas.microsoft.com/office/powerpoint/2010/main" val="2266283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66A0067-8548-41DE-8E8A-269488395FDD}"/>
              </a:ext>
            </a:extLst>
          </p:cNvPr>
          <p:cNvSpPr/>
          <p:nvPr/>
        </p:nvSpPr>
        <p:spPr>
          <a:xfrm>
            <a:off x="1300899" y="1640264"/>
            <a:ext cx="2281287" cy="439289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278145"/>
            <a:ext cx="12192000" cy="563131"/>
          </a:xfrm>
        </p:spPr>
        <p:txBody>
          <a:bodyPr/>
          <a:lstStyle/>
          <a:p>
            <a:r>
              <a:rPr lang="fr-FR" dirty="0"/>
              <a:t>Manfred</a:t>
            </a:r>
            <a:r>
              <a:rPr lang="fr-FR" b="1" dirty="0"/>
              <a:t> the man</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494" y="1606033"/>
            <a:ext cx="2276793" cy="4410691"/>
          </a:xfrm>
          <a:prstGeom prst="rect">
            <a:avLst/>
          </a:prstGeom>
          <a:ln>
            <a:noFill/>
          </a:ln>
          <a:effectLst/>
        </p:spPr>
      </p:pic>
      <p:sp>
        <p:nvSpPr>
          <p:cNvPr id="6" name="ZoneTexte 5"/>
          <p:cNvSpPr txBox="1"/>
          <p:nvPr/>
        </p:nvSpPr>
        <p:spPr>
          <a:xfrm>
            <a:off x="5164952" y="3288159"/>
            <a:ext cx="3968151" cy="461665"/>
          </a:xfrm>
          <a:prstGeom prst="rect">
            <a:avLst/>
          </a:prstGeom>
          <a:noFill/>
        </p:spPr>
        <p:txBody>
          <a:bodyPr wrap="square" rtlCol="0">
            <a:spAutoFit/>
          </a:bodyPr>
          <a:lstStyle/>
          <a:p>
            <a:r>
              <a:rPr lang="fr-FR" sz="2400" b="1" dirty="0">
                <a:solidFill>
                  <a:srgbClr val="00B0F0"/>
                </a:solidFill>
                <a:latin typeface="Arial Black" panose="020B0A04020102020204" pitchFamily="34" charset="0"/>
              </a:rPr>
              <a:t>@</a:t>
            </a:r>
            <a:r>
              <a:rPr lang="fr-FR" sz="2400" b="1" dirty="0" err="1">
                <a:solidFill>
                  <a:srgbClr val="00B0F0"/>
                </a:solidFill>
                <a:latin typeface="Arial Black" panose="020B0A04020102020204" pitchFamily="34" charset="0"/>
              </a:rPr>
              <a:t>ManfredSteyer</a:t>
            </a:r>
            <a:endParaRPr lang="fr-FR" sz="2800" b="1" dirty="0">
              <a:solidFill>
                <a:srgbClr val="00B0F0"/>
              </a:solidFill>
              <a:latin typeface="Arial Black" panose="020B0A04020102020204" pitchFamily="34" charset="0"/>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5435" y="3175237"/>
            <a:ext cx="704491" cy="704491"/>
          </a:xfrm>
          <a:prstGeom prst="rect">
            <a:avLst/>
          </a:prstGeom>
        </p:spPr>
      </p:pic>
      <p:sp>
        <p:nvSpPr>
          <p:cNvPr id="8" name="ZoneTexte 7"/>
          <p:cNvSpPr txBox="1"/>
          <p:nvPr/>
        </p:nvSpPr>
        <p:spPr>
          <a:xfrm>
            <a:off x="5164952" y="4364966"/>
            <a:ext cx="6819180" cy="461665"/>
          </a:xfrm>
          <a:prstGeom prst="rect">
            <a:avLst/>
          </a:prstGeom>
          <a:noFill/>
        </p:spPr>
        <p:txBody>
          <a:bodyPr wrap="square" rtlCol="0">
            <a:spAutoFit/>
          </a:bodyPr>
          <a:lstStyle/>
          <a:p>
            <a:r>
              <a:rPr lang="fr-FR" sz="2400" b="1" dirty="0">
                <a:latin typeface="Arial Black" panose="020B0A04020102020204" pitchFamily="34" charset="0"/>
                <a:cs typeface="Arial" panose="020B0604020202020204" pitchFamily="34" charset="0"/>
              </a:rPr>
              <a:t>https://github.com/manfredsteyer</a:t>
            </a: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665" y="4136308"/>
            <a:ext cx="946031" cy="946031"/>
          </a:xfrm>
          <a:prstGeom prst="rect">
            <a:avLst/>
          </a:prstGeom>
        </p:spPr>
      </p:pic>
      <p:sp>
        <p:nvSpPr>
          <p:cNvPr id="10" name="ZoneTexte 9"/>
          <p:cNvSpPr txBox="1"/>
          <p:nvPr/>
        </p:nvSpPr>
        <p:spPr>
          <a:xfrm>
            <a:off x="7031626" y="5381998"/>
            <a:ext cx="2943878" cy="369332"/>
          </a:xfrm>
          <a:prstGeom prst="rect">
            <a:avLst/>
          </a:prstGeom>
          <a:noFill/>
        </p:spPr>
        <p:txBody>
          <a:bodyPr wrap="square" rtlCol="0">
            <a:spAutoFit/>
          </a:bodyPr>
          <a:lstStyle/>
          <a:p>
            <a:r>
              <a:rPr lang="fr-FR" dirty="0">
                <a:hlinkClick r:id="rId5"/>
              </a:rPr>
              <a:t>Lien</a:t>
            </a:r>
            <a:endParaRPr lang="fr-FR" dirty="0"/>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435" y="5198357"/>
            <a:ext cx="2866191" cy="736615"/>
          </a:xfrm>
          <a:prstGeom prst="rect">
            <a:avLst/>
          </a:prstGeom>
        </p:spPr>
      </p:pic>
    </p:spTree>
    <p:extLst>
      <p:ext uri="{BB962C8B-B14F-4D97-AF65-F5344CB8AC3E}">
        <p14:creationId xmlns:p14="http://schemas.microsoft.com/office/powerpoint/2010/main" val="1859390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Remerciements</a:t>
            </a:r>
            <a:endParaRPr lang="fr-FR" dirty="0"/>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l="4985" t="21175" r="37996" b="47344"/>
          <a:stretch/>
        </p:blipFill>
        <p:spPr>
          <a:xfrm>
            <a:off x="1117599" y="1314261"/>
            <a:ext cx="1092209" cy="1092209"/>
          </a:xfrm>
          <a:prstGeom prst="rect">
            <a:avLst/>
          </a:prstGeom>
          <a:solidFill>
            <a:srgbClr val="FFFFFF">
              <a:shade val="85000"/>
            </a:srgbClr>
          </a:solidFill>
          <a:ln w="190500" cap="rnd">
            <a:noFill/>
          </a:ln>
          <a:effectLst>
            <a:outerShdw blurRad="50800" dist="38100" dir="2700000" algn="tl" rotWithShape="0">
              <a:prstClr val="black">
                <a:alpha val="40000"/>
              </a:prstClr>
            </a:outerShdw>
          </a:effectLst>
        </p:spPr>
      </p:pic>
      <p:sp>
        <p:nvSpPr>
          <p:cNvPr id="6" name="ZoneTexte 5"/>
          <p:cNvSpPr txBox="1"/>
          <p:nvPr/>
        </p:nvSpPr>
        <p:spPr>
          <a:xfrm>
            <a:off x="3878019" y="1665858"/>
            <a:ext cx="3968151" cy="523220"/>
          </a:xfrm>
          <a:prstGeom prst="rect">
            <a:avLst/>
          </a:prstGeom>
          <a:noFill/>
        </p:spPr>
        <p:txBody>
          <a:bodyPr wrap="square" rtlCol="0">
            <a:spAutoFit/>
          </a:bodyPr>
          <a:lstStyle/>
          <a:p>
            <a:r>
              <a:rPr lang="fr-FR" sz="2800" b="1" dirty="0">
                <a:solidFill>
                  <a:srgbClr val="00B0F0"/>
                </a:solidFill>
                <a:latin typeface="Arial Black" panose="020B0A04020102020204" pitchFamily="34" charset="0"/>
              </a:rPr>
              <a:t>@</a:t>
            </a:r>
            <a:r>
              <a:rPr lang="fr-FR" sz="2800" b="1" dirty="0" err="1">
                <a:solidFill>
                  <a:srgbClr val="00B0F0"/>
                </a:solidFill>
                <a:latin typeface="Arial Black" panose="020B0A04020102020204" pitchFamily="34" charset="0"/>
              </a:rPr>
              <a:t>ManfredSteyer</a:t>
            </a:r>
            <a:endParaRPr lang="fr-FR" sz="2800" b="1" dirty="0">
              <a:solidFill>
                <a:srgbClr val="00B0F0"/>
              </a:solidFill>
              <a:latin typeface="Arial Black" panose="020B0A04020102020204" pitchFamily="34" charset="0"/>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8502" y="1552936"/>
            <a:ext cx="704491" cy="704491"/>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599" y="2707373"/>
            <a:ext cx="1092209" cy="1092209"/>
          </a:xfrm>
          <a:prstGeom prst="rect">
            <a:avLst/>
          </a:prstGeom>
          <a:effectLst>
            <a:outerShdw blurRad="50800" dist="38100" dir="2700000" algn="tl" rotWithShape="0">
              <a:prstClr val="black">
                <a:alpha val="40000"/>
              </a:prstClr>
            </a:outerShdw>
          </a:effectLst>
        </p:spPr>
      </p:pic>
      <p:sp>
        <p:nvSpPr>
          <p:cNvPr id="11" name="ZoneTexte 10"/>
          <p:cNvSpPr txBox="1"/>
          <p:nvPr/>
        </p:nvSpPr>
        <p:spPr>
          <a:xfrm>
            <a:off x="3878019" y="3053073"/>
            <a:ext cx="3968151" cy="523220"/>
          </a:xfrm>
          <a:prstGeom prst="rect">
            <a:avLst/>
          </a:prstGeom>
          <a:noFill/>
        </p:spPr>
        <p:txBody>
          <a:bodyPr wrap="square" rtlCol="0">
            <a:spAutoFit/>
          </a:bodyPr>
          <a:lstStyle/>
          <a:p>
            <a:r>
              <a:rPr lang="fr-FR" sz="2800" b="1" dirty="0">
                <a:solidFill>
                  <a:srgbClr val="00B0F0"/>
                </a:solidFill>
                <a:latin typeface="Arial Black" panose="020B0A04020102020204" pitchFamily="34" charset="0"/>
              </a:rPr>
              <a:t>@</a:t>
            </a:r>
            <a:r>
              <a:rPr lang="fr-FR" sz="2800" b="1" dirty="0" err="1">
                <a:solidFill>
                  <a:srgbClr val="00B0F0"/>
                </a:solidFill>
                <a:latin typeface="Arial Black" panose="020B0A04020102020204" pitchFamily="34" charset="0"/>
              </a:rPr>
              <a:t>MikeZks</a:t>
            </a:r>
            <a:endParaRPr lang="fr-FR" sz="2800" b="1" dirty="0">
              <a:solidFill>
                <a:srgbClr val="00B0F0"/>
              </a:solidFill>
              <a:latin typeface="Arial Black" panose="020B0A04020102020204" pitchFamily="34"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8502" y="2940151"/>
            <a:ext cx="704491" cy="704491"/>
          </a:xfrm>
          <a:prstGeom prst="rect">
            <a:avLst/>
          </a:prstGeom>
        </p:spPr>
      </p:pic>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43631">
            <a:off x="1696224" y="5372786"/>
            <a:ext cx="1415037" cy="944243"/>
          </a:xfrm>
          <a:prstGeom prst="rect">
            <a:avLst/>
          </a:prstGeom>
        </p:spPr>
      </p:pic>
      <p:pic>
        <p:nvPicPr>
          <p:cNvPr id="14" name="Imag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354010">
            <a:off x="3272943" y="5410037"/>
            <a:ext cx="1504107" cy="1002738"/>
          </a:xfrm>
          <a:prstGeom prst="rect">
            <a:avLst/>
          </a:prstGeom>
        </p:spPr>
      </p:pic>
      <p:pic>
        <p:nvPicPr>
          <p:cNvPr id="15" name="Imag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4616" y="5034148"/>
            <a:ext cx="1611384" cy="877258"/>
          </a:xfrm>
          <a:prstGeom prst="rect">
            <a:avLst/>
          </a:prstGeom>
        </p:spPr>
      </p:pic>
      <p:pic>
        <p:nvPicPr>
          <p:cNvPr id="16" name="Imag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2792" y="5583298"/>
            <a:ext cx="1131928" cy="1131928"/>
          </a:xfrm>
          <a:prstGeom prst="rect">
            <a:avLst/>
          </a:prstGeom>
        </p:spPr>
      </p:pic>
      <p:sp>
        <p:nvSpPr>
          <p:cNvPr id="17" name="ZoneTexte 16"/>
          <p:cNvSpPr txBox="1"/>
          <p:nvPr/>
        </p:nvSpPr>
        <p:spPr>
          <a:xfrm>
            <a:off x="7532424" y="5583298"/>
            <a:ext cx="3968151" cy="523220"/>
          </a:xfrm>
          <a:prstGeom prst="rect">
            <a:avLst/>
          </a:prstGeom>
          <a:noFill/>
        </p:spPr>
        <p:txBody>
          <a:bodyPr wrap="square" rtlCol="0">
            <a:spAutoFit/>
          </a:bodyPr>
          <a:lstStyle/>
          <a:p>
            <a:r>
              <a:rPr lang="fr-FR" sz="2800" b="1" dirty="0">
                <a:solidFill>
                  <a:srgbClr val="00B0F0"/>
                </a:solidFill>
                <a:latin typeface="Arial Black" panose="020B0A04020102020204" pitchFamily="34" charset="0"/>
              </a:rPr>
              <a:t>@</a:t>
            </a:r>
            <a:r>
              <a:rPr lang="fr-FR" sz="2800" b="1" dirty="0" err="1">
                <a:solidFill>
                  <a:srgbClr val="00B0F0"/>
                </a:solidFill>
                <a:latin typeface="Arial Black" panose="020B0A04020102020204" pitchFamily="34" charset="0"/>
              </a:rPr>
              <a:t>Kaizen_Sln</a:t>
            </a:r>
            <a:endParaRPr lang="fr-FR" sz="2800" b="1" dirty="0">
              <a:solidFill>
                <a:srgbClr val="00B0F0"/>
              </a:solidFill>
              <a:latin typeface="Arial Black" panose="020B0A04020102020204" pitchFamily="34" charset="0"/>
            </a:endParaRPr>
          </a:p>
        </p:txBody>
      </p:sp>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2907" y="5470376"/>
            <a:ext cx="704491" cy="704491"/>
          </a:xfrm>
          <a:prstGeom prst="rect">
            <a:avLst/>
          </a:prstGeom>
        </p:spPr>
      </p:pic>
      <p:pic>
        <p:nvPicPr>
          <p:cNvPr id="8" name="Imag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599" y="4100485"/>
            <a:ext cx="1095164" cy="1095164"/>
          </a:xfrm>
          <a:prstGeom prst="rect">
            <a:avLst/>
          </a:prstGeom>
          <a:effectLst>
            <a:outerShdw blurRad="50800" dist="38100" dir="2700000" algn="ctr" rotWithShape="0">
              <a:schemeClr val="tx1">
                <a:alpha val="40000"/>
              </a:schemeClr>
            </a:outerShdw>
          </a:effectLst>
        </p:spPr>
      </p:pic>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87500" y="4276365"/>
            <a:ext cx="1252428" cy="704491"/>
          </a:xfrm>
          <a:prstGeom prst="rect">
            <a:avLst/>
          </a:prstGeom>
        </p:spPr>
      </p:pic>
      <p:sp>
        <p:nvSpPr>
          <p:cNvPr id="10" name="ZoneTexte 9"/>
          <p:cNvSpPr txBox="1"/>
          <p:nvPr/>
        </p:nvSpPr>
        <p:spPr>
          <a:xfrm>
            <a:off x="3878019" y="4393672"/>
            <a:ext cx="3348570" cy="523220"/>
          </a:xfrm>
          <a:prstGeom prst="rect">
            <a:avLst/>
          </a:prstGeom>
          <a:noFill/>
        </p:spPr>
        <p:txBody>
          <a:bodyPr wrap="square" rtlCol="0">
            <a:spAutoFit/>
          </a:bodyPr>
          <a:lstStyle/>
          <a:p>
            <a:r>
              <a:rPr lang="fr-FR" sz="2800" b="1" dirty="0" smtClean="0">
                <a:solidFill>
                  <a:srgbClr val="0070C0"/>
                </a:solidFill>
                <a:latin typeface="Arial Black" panose="020B0A04020102020204" pitchFamily="34" charset="0"/>
              </a:rPr>
              <a:t>Marine </a:t>
            </a:r>
            <a:r>
              <a:rPr lang="fr-FR" sz="2800" b="1" dirty="0" err="1" smtClean="0">
                <a:solidFill>
                  <a:srgbClr val="0070C0"/>
                </a:solidFill>
                <a:latin typeface="Arial Black" panose="020B0A04020102020204" pitchFamily="34" charset="0"/>
              </a:rPr>
              <a:t>Brothier</a:t>
            </a:r>
            <a:endParaRPr lang="fr-FR" sz="2800" b="1"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1484950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Roti</a:t>
            </a:r>
            <a:endParaRPr lang="fr-FR" dirty="0"/>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270" y="1517431"/>
            <a:ext cx="4339459" cy="43394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183" y="5540114"/>
            <a:ext cx="917521" cy="633551"/>
          </a:xfrm>
          <a:prstGeom prst="rect">
            <a:avLst/>
          </a:prstGeom>
        </p:spPr>
      </p:pic>
      <p:sp>
        <p:nvSpPr>
          <p:cNvPr id="20" name="ZoneTexte 19"/>
          <p:cNvSpPr txBox="1"/>
          <p:nvPr/>
        </p:nvSpPr>
        <p:spPr>
          <a:xfrm>
            <a:off x="4290847" y="6101255"/>
            <a:ext cx="3610303" cy="646331"/>
          </a:xfrm>
          <a:prstGeom prst="rect">
            <a:avLst/>
          </a:prstGeom>
          <a:noFill/>
        </p:spPr>
        <p:txBody>
          <a:bodyPr wrap="square" rtlCol="0">
            <a:spAutoFit/>
          </a:bodyPr>
          <a:lstStyle/>
          <a:p>
            <a:r>
              <a:rPr lang="fr-FR" b="1" dirty="0">
                <a:hlinkClick r:id="rId4"/>
              </a:rPr>
              <a:t>https://roti.express/r/sc22-017</a:t>
            </a:r>
            <a:endParaRPr lang="fr-FR" b="1" dirty="0"/>
          </a:p>
          <a:p>
            <a:endParaRPr lang="fr-FR" dirty="0"/>
          </a:p>
        </p:txBody>
      </p:sp>
      <p:sp>
        <p:nvSpPr>
          <p:cNvPr id="21" name="ZoneTexte 20"/>
          <p:cNvSpPr txBox="1"/>
          <p:nvPr/>
        </p:nvSpPr>
        <p:spPr>
          <a:xfrm>
            <a:off x="5327429" y="1025917"/>
            <a:ext cx="1537138" cy="738664"/>
          </a:xfrm>
          <a:prstGeom prst="rect">
            <a:avLst/>
          </a:prstGeom>
          <a:noFill/>
        </p:spPr>
        <p:txBody>
          <a:bodyPr wrap="square" rtlCol="0">
            <a:spAutoFit/>
          </a:bodyPr>
          <a:lstStyle/>
          <a:p>
            <a:pPr algn="ctr"/>
            <a:r>
              <a:rPr lang="fr-FR" sz="800" b="1" dirty="0"/>
              <a:t>— Sylvain </a:t>
            </a:r>
            <a:r>
              <a:rPr lang="fr-FR" sz="800" b="1" dirty="0" err="1"/>
              <a:t>Dedieu</a:t>
            </a:r>
            <a:r>
              <a:rPr lang="fr-FR" sz="800" b="1" dirty="0"/>
              <a:t> — Vendredi 4 février 2022 10:45</a:t>
            </a:r>
          </a:p>
          <a:p>
            <a:endParaRPr lang="fr-FR" dirty="0"/>
          </a:p>
        </p:txBody>
      </p:sp>
      <p:graphicFrame>
        <p:nvGraphicFramePr>
          <p:cNvPr id="23" name="Tableau 22"/>
          <p:cNvGraphicFramePr>
            <a:graphicFrameLocks noGrp="1"/>
          </p:cNvGraphicFramePr>
          <p:nvPr>
            <p:extLst>
              <p:ext uri="{D42A27DB-BD31-4B8C-83A1-F6EECF244321}">
                <p14:modId xmlns:p14="http://schemas.microsoft.com/office/powerpoint/2010/main" val="680800552"/>
              </p:ext>
            </p:extLst>
          </p:nvPr>
        </p:nvGraphicFramePr>
        <p:xfrm>
          <a:off x="3244099" y="1151671"/>
          <a:ext cx="10515600" cy="365760"/>
        </p:xfrm>
        <a:graphic>
          <a:graphicData uri="http://schemas.openxmlformats.org/drawingml/2006/table">
            <a:tbl>
              <a:tblPr/>
              <a:tblGrid>
                <a:gridCol w="5257800"/>
                <a:gridCol w="5257800"/>
              </a:tblGrid>
              <a:tr h="262731">
                <a:tc>
                  <a:txBody>
                    <a:bodyPr/>
                    <a:lstStyle/>
                    <a:p>
                      <a:endParaRPr lang="fr-FR" dirty="0"/>
                    </a:p>
                  </a:txBody>
                  <a:tcPr anchor="ctr">
                    <a:lnL>
                      <a:noFill/>
                    </a:lnL>
                    <a:lnR>
                      <a:noFill/>
                    </a:lnR>
                    <a:lnT>
                      <a:noFill/>
                    </a:lnT>
                    <a:lnB>
                      <a:noFill/>
                    </a:lnB>
                  </a:tcPr>
                </a:tc>
                <a:tc>
                  <a:txBody>
                    <a:bodyPr/>
                    <a:lstStyle/>
                    <a:p>
                      <a:r>
                        <a:rPr lang="fr-FR" b="1" i="1" dirty="0">
                          <a:effectLst/>
                        </a:rPr>
                        <a:t>Votre feedback nous intéresse !</a:t>
                      </a:r>
                      <a:endParaRPr lang="fr-FR" b="1" dirty="0">
                        <a:effectLst/>
                      </a:endParaRPr>
                    </a:p>
                  </a:txBody>
                  <a:tcPr anchor="ctr">
                    <a:lnL>
                      <a:noFill/>
                    </a:lnL>
                    <a:lnR>
                      <a:noFill/>
                    </a:lnR>
                    <a:lnT>
                      <a:noFill/>
                    </a:lnT>
                    <a:lnB>
                      <a:noFill/>
                    </a:lnB>
                  </a:tcPr>
                </a:tc>
              </a:tr>
            </a:tbl>
          </a:graphicData>
        </a:graphic>
      </p:graphicFrame>
      <p:pic>
        <p:nvPicPr>
          <p:cNvPr id="1025" name="Picture 1" descr="Return On Time Inves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765" y="1001188"/>
            <a:ext cx="2370789" cy="76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1303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a:t>
            </a:r>
            <a:r>
              <a:rPr lang="fr-FR" b="1" dirty="0"/>
              <a:t> Monolithique</a:t>
            </a:r>
          </a:p>
        </p:txBody>
      </p:sp>
      <p:grpSp>
        <p:nvGrpSpPr>
          <p:cNvPr id="12" name="Groupe 11"/>
          <p:cNvGrpSpPr/>
          <p:nvPr/>
        </p:nvGrpSpPr>
        <p:grpSpPr>
          <a:xfrm>
            <a:off x="214009" y="1258615"/>
            <a:ext cx="9310991" cy="1028181"/>
            <a:chOff x="149898" y="1258615"/>
            <a:chExt cx="9375102" cy="1245476"/>
          </a:xfrm>
        </p:grpSpPr>
        <p:sp>
          <p:nvSpPr>
            <p:cNvPr id="5" name="Rectangle à coins arrondis 4"/>
            <p:cNvSpPr/>
            <p:nvPr/>
          </p:nvSpPr>
          <p:spPr>
            <a:xfrm>
              <a:off x="2667000" y="1258615"/>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49898" y="1412701"/>
              <a:ext cx="2253275" cy="1006618"/>
            </a:xfrm>
            <a:prstGeom prst="rect">
              <a:avLst/>
            </a:prstGeom>
            <a:noFill/>
          </p:spPr>
          <p:txBody>
            <a:bodyPr wrap="square" rtlCol="0">
              <a:spAutoFit/>
            </a:bodyPr>
            <a:lstStyle>
              <a:defPPr>
                <a:defRPr lang="fr-FR"/>
              </a:defPPr>
              <a:lvl1pPr>
                <a:defRPr sz="2400">
                  <a:solidFill>
                    <a:srgbClr val="009999"/>
                  </a:solidFill>
                  <a:latin typeface="+mj-lt"/>
                </a:defRPr>
              </a:lvl1pPr>
            </a:lstStyle>
            <a:p>
              <a:pPr algn="r"/>
              <a:r>
                <a:rPr lang="fr-FR" dirty="0"/>
                <a:t>Couche de persistance</a:t>
              </a:r>
            </a:p>
          </p:txBody>
        </p:sp>
      </p:grpSp>
      <p:grpSp>
        <p:nvGrpSpPr>
          <p:cNvPr id="13" name="Groupe 12"/>
          <p:cNvGrpSpPr/>
          <p:nvPr/>
        </p:nvGrpSpPr>
        <p:grpSpPr>
          <a:xfrm>
            <a:off x="145915" y="2658302"/>
            <a:ext cx="9379085" cy="1028181"/>
            <a:chOff x="81334" y="2681452"/>
            <a:chExt cx="9443666" cy="1245476"/>
          </a:xfrm>
        </p:grpSpPr>
        <p:sp>
          <p:nvSpPr>
            <p:cNvPr id="8" name="Rectangle à coins arrondis 7"/>
            <p:cNvSpPr/>
            <p:nvPr/>
          </p:nvSpPr>
          <p:spPr>
            <a:xfrm>
              <a:off x="2667000" y="2681452"/>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1334" y="3087681"/>
              <a:ext cx="2321838" cy="559233"/>
            </a:xfrm>
            <a:prstGeom prst="rect">
              <a:avLst/>
            </a:prstGeom>
            <a:noFill/>
          </p:spPr>
          <p:txBody>
            <a:bodyPr wrap="square" rtlCol="0">
              <a:spAutoFit/>
            </a:bodyPr>
            <a:lstStyle/>
            <a:p>
              <a:pPr algn="r"/>
              <a:r>
                <a:rPr lang="fr-FR" sz="2400" dirty="0">
                  <a:solidFill>
                    <a:srgbClr val="009999"/>
                  </a:solidFill>
                  <a:latin typeface="+mj-lt"/>
                </a:rPr>
                <a:t>Couche API</a:t>
              </a:r>
            </a:p>
          </p:txBody>
        </p:sp>
      </p:grpSp>
      <p:grpSp>
        <p:nvGrpSpPr>
          <p:cNvPr id="15" name="Groupe 14"/>
          <p:cNvGrpSpPr/>
          <p:nvPr/>
        </p:nvGrpSpPr>
        <p:grpSpPr>
          <a:xfrm>
            <a:off x="214009" y="3976964"/>
            <a:ext cx="9310991" cy="1042233"/>
            <a:chOff x="139703" y="4104289"/>
            <a:chExt cx="9385297" cy="1245476"/>
          </a:xfrm>
        </p:grpSpPr>
        <p:sp>
          <p:nvSpPr>
            <p:cNvPr id="9" name="Rectangle à coins arrondis 8"/>
            <p:cNvSpPr/>
            <p:nvPr/>
          </p:nvSpPr>
          <p:spPr>
            <a:xfrm>
              <a:off x="2667000" y="4104289"/>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139703" y="4265425"/>
              <a:ext cx="2256359" cy="993046"/>
            </a:xfrm>
            <a:prstGeom prst="rect">
              <a:avLst/>
            </a:prstGeom>
            <a:noFill/>
          </p:spPr>
          <p:txBody>
            <a:bodyPr wrap="square" rtlCol="0">
              <a:spAutoFit/>
            </a:bodyPr>
            <a:lstStyle/>
            <a:p>
              <a:pPr algn="r"/>
              <a:r>
                <a:rPr lang="fr-FR" sz="2400" dirty="0">
                  <a:solidFill>
                    <a:srgbClr val="009999"/>
                  </a:solidFill>
                  <a:latin typeface="+mj-lt"/>
                </a:rPr>
                <a:t>Couche </a:t>
              </a:r>
              <a:r>
                <a:rPr lang="fr-FR" sz="2400" dirty="0" err="1">
                  <a:solidFill>
                    <a:srgbClr val="009999"/>
                  </a:solidFill>
                  <a:latin typeface="+mj-lt"/>
                </a:rPr>
                <a:t>Frontend</a:t>
              </a:r>
              <a:endParaRPr lang="fr-FR" sz="2400" dirty="0">
                <a:solidFill>
                  <a:srgbClr val="009999"/>
                </a:solidFill>
                <a:latin typeface="+mj-lt"/>
              </a:endParaRPr>
            </a:p>
          </p:txBody>
        </p:sp>
      </p:grpSp>
      <p:grpSp>
        <p:nvGrpSpPr>
          <p:cNvPr id="32" name="Groupe 31"/>
          <p:cNvGrpSpPr/>
          <p:nvPr/>
        </p:nvGrpSpPr>
        <p:grpSpPr>
          <a:xfrm>
            <a:off x="5351753" y="5622905"/>
            <a:ext cx="1492323" cy="1098219"/>
            <a:chOff x="5414667" y="5644166"/>
            <a:chExt cx="1492323" cy="1098219"/>
          </a:xfrm>
        </p:grpSpPr>
        <p:sp>
          <p:nvSpPr>
            <p:cNvPr id="21" name="Organigramme : Décision 20"/>
            <p:cNvSpPr/>
            <p:nvPr/>
          </p:nvSpPr>
          <p:spPr>
            <a:xfrm>
              <a:off x="5414667" y="6239466"/>
              <a:ext cx="1332186" cy="50291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apèze 26"/>
            <p:cNvSpPr/>
            <p:nvPr/>
          </p:nvSpPr>
          <p:spPr>
            <a:xfrm rot="1247216">
              <a:off x="6189788" y="5644166"/>
              <a:ext cx="717202" cy="745969"/>
            </a:xfrm>
            <a:prstGeom prst="trapezoid">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Décision 28"/>
            <p:cNvSpPr/>
            <p:nvPr/>
          </p:nvSpPr>
          <p:spPr>
            <a:xfrm>
              <a:off x="5587447" y="6298225"/>
              <a:ext cx="986625" cy="385400"/>
            </a:xfrm>
            <a:prstGeom prst="flowChartDecision">
              <a:avLst/>
            </a:prstGeom>
            <a:pattFill prst="pct20">
              <a:fgClr>
                <a:schemeClr val="accent1"/>
              </a:fgClr>
              <a:bgClr>
                <a:schemeClr val="bg1"/>
              </a:bgClr>
            </a:pattFill>
            <a:ln>
              <a:solidFill>
                <a:srgbClr val="1B959F">
                  <a:alpha val="23137"/>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apèze 29"/>
            <p:cNvSpPr/>
            <p:nvPr/>
          </p:nvSpPr>
          <p:spPr>
            <a:xfrm rot="1247216">
              <a:off x="6200663" y="5702500"/>
              <a:ext cx="668429" cy="656885"/>
            </a:xfrm>
            <a:prstGeom prst="trapezoid">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6630101" y="5670135"/>
              <a:ext cx="45719" cy="45719"/>
            </a:xfrm>
            <a:prstGeom prst="ellipse">
              <a:avLst/>
            </a:prstGeom>
            <a:ln w="3175">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3" name="Groupe 52"/>
          <p:cNvGrpSpPr/>
          <p:nvPr/>
        </p:nvGrpSpPr>
        <p:grpSpPr>
          <a:xfrm>
            <a:off x="8762995" y="5683470"/>
            <a:ext cx="537549" cy="902022"/>
            <a:chOff x="8762995" y="5683470"/>
            <a:chExt cx="537549" cy="902022"/>
          </a:xfrm>
        </p:grpSpPr>
        <p:grpSp>
          <p:nvGrpSpPr>
            <p:cNvPr id="34" name="Groupe 33"/>
            <p:cNvGrpSpPr/>
            <p:nvPr/>
          </p:nvGrpSpPr>
          <p:grpSpPr>
            <a:xfrm>
              <a:off x="8762995" y="5683470"/>
              <a:ext cx="537549" cy="902022"/>
              <a:chOff x="2932386" y="5628290"/>
              <a:chExt cx="709448" cy="1056289"/>
            </a:xfrm>
          </p:grpSpPr>
          <p:sp>
            <p:nvSpPr>
              <p:cNvPr id="35" name="Rectangle à coins arrondis 34"/>
              <p:cNvSpPr/>
              <p:nvPr/>
            </p:nvSpPr>
            <p:spPr>
              <a:xfrm>
                <a:off x="2932386" y="5628290"/>
                <a:ext cx="709448" cy="1056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2942443" y="5768166"/>
                <a:ext cx="696039" cy="864443"/>
              </a:xfrm>
              <a:prstGeom prst="roundRect">
                <a:avLst>
                  <a:gd name="adj" fmla="val 60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0" name="Ellipse 39"/>
            <p:cNvSpPr/>
            <p:nvPr/>
          </p:nvSpPr>
          <p:spPr>
            <a:xfrm>
              <a:off x="9132738" y="5722227"/>
              <a:ext cx="45719" cy="45719"/>
            </a:xfrm>
            <a:prstGeom prst="ellipse">
              <a:avLst/>
            </a:prstGeom>
            <a:ln w="3175">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45"/>
            <p:cNvCxnSpPr/>
            <p:nvPr/>
          </p:nvCxnSpPr>
          <p:spPr>
            <a:xfrm>
              <a:off x="8924925" y="5743575"/>
              <a:ext cx="173355" cy="0"/>
            </a:xfrm>
            <a:prstGeom prst="line">
              <a:avLst/>
            </a:prstGeom>
            <a:ln w="12700">
              <a:solidFill>
                <a:srgbClr val="1B959F"/>
              </a:solidFill>
            </a:ln>
          </p:spPr>
          <p:style>
            <a:lnRef idx="1">
              <a:schemeClr val="accent1"/>
            </a:lnRef>
            <a:fillRef idx="0">
              <a:schemeClr val="accent1"/>
            </a:fillRef>
            <a:effectRef idx="0">
              <a:schemeClr val="accent1"/>
            </a:effectRef>
            <a:fontRef idx="minor">
              <a:schemeClr val="tx1"/>
            </a:fontRef>
          </p:style>
        </p:cxnSp>
      </p:grpSp>
      <p:grpSp>
        <p:nvGrpSpPr>
          <p:cNvPr id="54" name="Groupe 53"/>
          <p:cNvGrpSpPr/>
          <p:nvPr/>
        </p:nvGrpSpPr>
        <p:grpSpPr>
          <a:xfrm>
            <a:off x="5765374" y="4135596"/>
            <a:ext cx="703291" cy="682906"/>
            <a:chOff x="5254906" y="4132162"/>
            <a:chExt cx="703291" cy="682906"/>
          </a:xfrm>
        </p:grpSpPr>
        <p:sp>
          <p:nvSpPr>
            <p:cNvPr id="47" name="Rectangle à coins arrondis 46"/>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Arrondir un rectangle avec un coin du même côté 49"/>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grpSp>
        <p:nvGrpSpPr>
          <p:cNvPr id="63" name="Groupe 62"/>
          <p:cNvGrpSpPr/>
          <p:nvPr/>
        </p:nvGrpSpPr>
        <p:grpSpPr>
          <a:xfrm>
            <a:off x="5607064" y="2924494"/>
            <a:ext cx="981702" cy="521389"/>
            <a:chOff x="5137747" y="2915920"/>
            <a:chExt cx="981702" cy="521389"/>
          </a:xfrm>
        </p:grpSpPr>
        <p:sp>
          <p:nvSpPr>
            <p:cNvPr id="55" name="Rectangle 54"/>
            <p:cNvSpPr/>
            <p:nvPr/>
          </p:nvSpPr>
          <p:spPr>
            <a:xfrm>
              <a:off x="5137747" y="3284860"/>
              <a:ext cx="981702" cy="152449"/>
            </a:xfrm>
            <a:prstGeom prst="rect">
              <a:avLst/>
            </a:prstGeom>
            <a:solidFill>
              <a:srgbClr val="29CCD9">
                <a:alpha val="30196"/>
              </a:srgbClr>
            </a:solidFill>
            <a:ln w="12700">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rapèze 55"/>
            <p:cNvSpPr/>
            <p:nvPr/>
          </p:nvSpPr>
          <p:spPr>
            <a:xfrm>
              <a:off x="5139652" y="2915920"/>
              <a:ext cx="979797" cy="363225"/>
            </a:xfrm>
            <a:prstGeom prst="trapezoid">
              <a:avLst>
                <a:gd name="adj" fmla="val 5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5202555"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5314950"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p:cNvSpPr/>
            <p:nvPr/>
          </p:nvSpPr>
          <p:spPr>
            <a:xfrm>
              <a:off x="5429434"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p:cNvSpPr/>
            <p:nvPr/>
          </p:nvSpPr>
          <p:spPr>
            <a:xfrm>
              <a:off x="5995219" y="3343694"/>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Nuage 60"/>
            <p:cNvSpPr/>
            <p:nvPr/>
          </p:nvSpPr>
          <p:spPr>
            <a:xfrm>
              <a:off x="5381625" y="2985083"/>
              <a:ext cx="458921" cy="21645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5" name="Groupe 64"/>
          <p:cNvGrpSpPr/>
          <p:nvPr/>
        </p:nvGrpSpPr>
        <p:grpSpPr>
          <a:xfrm>
            <a:off x="5707255" y="1385818"/>
            <a:ext cx="782386" cy="731283"/>
            <a:chOff x="5298440" y="1396318"/>
            <a:chExt cx="782386" cy="731283"/>
          </a:xfrm>
        </p:grpSpPr>
        <p:sp>
          <p:nvSpPr>
            <p:cNvPr id="62" name="Organigramme : Disque magnétique 61"/>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64" name="Ellipse 63"/>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en angle 80"/>
          <p:cNvCxnSpPr>
            <a:stCxn id="16" idx="0"/>
            <a:endCxn id="47" idx="2"/>
          </p:cNvCxnSpPr>
          <p:nvPr/>
        </p:nvCxnSpPr>
        <p:spPr>
          <a:xfrm rot="5400000" flipH="1" flipV="1">
            <a:off x="4279416" y="3811783"/>
            <a:ext cx="809118" cy="28225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e 32"/>
          <p:cNvGrpSpPr/>
          <p:nvPr/>
        </p:nvGrpSpPr>
        <p:grpSpPr>
          <a:xfrm>
            <a:off x="2917973" y="5627620"/>
            <a:ext cx="709448" cy="1056289"/>
            <a:chOff x="2932386" y="5628290"/>
            <a:chExt cx="709448" cy="1056289"/>
          </a:xfrm>
        </p:grpSpPr>
        <p:sp>
          <p:nvSpPr>
            <p:cNvPr id="16" name="Rectangle à coins arrondis 15"/>
            <p:cNvSpPr/>
            <p:nvPr/>
          </p:nvSpPr>
          <p:spPr>
            <a:xfrm>
              <a:off x="2932386" y="5628290"/>
              <a:ext cx="709448" cy="1056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274302" y="658998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7"/>
            <p:cNvSpPr/>
            <p:nvPr/>
          </p:nvSpPr>
          <p:spPr>
            <a:xfrm>
              <a:off x="2995448" y="5683470"/>
              <a:ext cx="591207" cy="8576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0" name="Connecteur en angle 89"/>
          <p:cNvCxnSpPr>
            <a:stCxn id="35" idx="0"/>
            <a:endCxn id="47" idx="2"/>
          </p:cNvCxnSpPr>
          <p:nvPr/>
        </p:nvCxnSpPr>
        <p:spPr>
          <a:xfrm rot="16200000" flipV="1">
            <a:off x="7131028" y="3782727"/>
            <a:ext cx="864968" cy="2936517"/>
          </a:xfrm>
          <a:prstGeom prst="bentConnector3">
            <a:avLst>
              <a:gd name="adj1" fmla="val 533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p:cNvCxnSpPr>
            <a:endCxn id="47" idx="2"/>
          </p:cNvCxnSpPr>
          <p:nvPr/>
        </p:nvCxnSpPr>
        <p:spPr>
          <a:xfrm flipH="1" flipV="1">
            <a:off x="6095253" y="4818502"/>
            <a:ext cx="2662" cy="53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p:cNvGrpSpPr/>
          <p:nvPr/>
        </p:nvGrpSpPr>
        <p:grpSpPr>
          <a:xfrm>
            <a:off x="3445163" y="2732962"/>
            <a:ext cx="981702" cy="521389"/>
            <a:chOff x="5137747" y="2915920"/>
            <a:chExt cx="981702" cy="521389"/>
          </a:xfrm>
        </p:grpSpPr>
        <p:sp>
          <p:nvSpPr>
            <p:cNvPr id="106" name="Rectangle 105"/>
            <p:cNvSpPr/>
            <p:nvPr/>
          </p:nvSpPr>
          <p:spPr>
            <a:xfrm>
              <a:off x="5137747" y="3284860"/>
              <a:ext cx="981702" cy="152449"/>
            </a:xfrm>
            <a:prstGeom prst="rect">
              <a:avLst/>
            </a:prstGeom>
            <a:solidFill>
              <a:srgbClr val="29CCD9">
                <a:alpha val="30196"/>
              </a:srgbClr>
            </a:solidFill>
            <a:ln w="12700">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Trapèze 106"/>
            <p:cNvSpPr/>
            <p:nvPr/>
          </p:nvSpPr>
          <p:spPr>
            <a:xfrm>
              <a:off x="5139652" y="2915920"/>
              <a:ext cx="979797" cy="363225"/>
            </a:xfrm>
            <a:prstGeom prst="trapezoid">
              <a:avLst>
                <a:gd name="adj" fmla="val 5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Rectangle 107"/>
            <p:cNvSpPr/>
            <p:nvPr/>
          </p:nvSpPr>
          <p:spPr>
            <a:xfrm>
              <a:off x="5202555"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Rectangle 108"/>
            <p:cNvSpPr/>
            <p:nvPr/>
          </p:nvSpPr>
          <p:spPr>
            <a:xfrm>
              <a:off x="5314950"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Rectangle 109"/>
            <p:cNvSpPr/>
            <p:nvPr/>
          </p:nvSpPr>
          <p:spPr>
            <a:xfrm>
              <a:off x="5429434"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Rectangle 110"/>
            <p:cNvSpPr/>
            <p:nvPr/>
          </p:nvSpPr>
          <p:spPr>
            <a:xfrm>
              <a:off x="5995219" y="3343694"/>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Nuage 111"/>
            <p:cNvSpPr/>
            <p:nvPr/>
          </p:nvSpPr>
          <p:spPr>
            <a:xfrm>
              <a:off x="5381625" y="2985083"/>
              <a:ext cx="458921" cy="21645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3" name="Groupe 112"/>
          <p:cNvGrpSpPr/>
          <p:nvPr/>
        </p:nvGrpSpPr>
        <p:grpSpPr>
          <a:xfrm>
            <a:off x="7770519" y="2736477"/>
            <a:ext cx="981702" cy="521389"/>
            <a:chOff x="5137747" y="2915920"/>
            <a:chExt cx="981702" cy="521389"/>
          </a:xfrm>
        </p:grpSpPr>
        <p:sp>
          <p:nvSpPr>
            <p:cNvPr id="114" name="Rectangle 113"/>
            <p:cNvSpPr/>
            <p:nvPr/>
          </p:nvSpPr>
          <p:spPr>
            <a:xfrm>
              <a:off x="5137747" y="3284860"/>
              <a:ext cx="981702" cy="152449"/>
            </a:xfrm>
            <a:prstGeom prst="rect">
              <a:avLst/>
            </a:prstGeom>
            <a:solidFill>
              <a:srgbClr val="29CCD9">
                <a:alpha val="30196"/>
              </a:srgbClr>
            </a:solidFill>
            <a:ln w="12700">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Trapèze 114"/>
            <p:cNvSpPr/>
            <p:nvPr/>
          </p:nvSpPr>
          <p:spPr>
            <a:xfrm>
              <a:off x="5139652" y="2915920"/>
              <a:ext cx="979797" cy="363225"/>
            </a:xfrm>
            <a:prstGeom prst="trapezoid">
              <a:avLst>
                <a:gd name="adj" fmla="val 5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Rectangle 115"/>
            <p:cNvSpPr/>
            <p:nvPr/>
          </p:nvSpPr>
          <p:spPr>
            <a:xfrm>
              <a:off x="5202555"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Rectangle 116"/>
            <p:cNvSpPr/>
            <p:nvPr/>
          </p:nvSpPr>
          <p:spPr>
            <a:xfrm>
              <a:off x="5314950"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Rectangle 117"/>
            <p:cNvSpPr/>
            <p:nvPr/>
          </p:nvSpPr>
          <p:spPr>
            <a:xfrm>
              <a:off x="5429434" y="3345180"/>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Rectangle 118"/>
            <p:cNvSpPr/>
            <p:nvPr/>
          </p:nvSpPr>
          <p:spPr>
            <a:xfrm>
              <a:off x="5995219" y="3343694"/>
              <a:ext cx="6667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Nuage 119"/>
            <p:cNvSpPr/>
            <p:nvPr/>
          </p:nvSpPr>
          <p:spPr>
            <a:xfrm>
              <a:off x="5381625" y="2985083"/>
              <a:ext cx="458921" cy="21645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22" name="Connecteur droit avec flèche 121"/>
          <p:cNvCxnSpPr>
            <a:stCxn id="50" idx="3"/>
            <a:endCxn id="55" idx="2"/>
          </p:cNvCxnSpPr>
          <p:nvPr/>
        </p:nvCxnSpPr>
        <p:spPr>
          <a:xfrm flipV="1">
            <a:off x="6095253" y="3445883"/>
            <a:ext cx="2662" cy="68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p:cNvCxnSpPr>
            <a:stCxn id="56" idx="0"/>
            <a:endCxn id="62" idx="3"/>
          </p:cNvCxnSpPr>
          <p:nvPr/>
        </p:nvCxnSpPr>
        <p:spPr>
          <a:xfrm flipH="1" flipV="1">
            <a:off x="6098448" y="2117101"/>
            <a:ext cx="420" cy="807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en angle 126"/>
          <p:cNvCxnSpPr>
            <a:stCxn id="50" idx="3"/>
            <a:endCxn id="106" idx="2"/>
          </p:cNvCxnSpPr>
          <p:nvPr/>
        </p:nvCxnSpPr>
        <p:spPr>
          <a:xfrm rot="16200000" flipV="1">
            <a:off x="4575012" y="2615354"/>
            <a:ext cx="881245" cy="2159239"/>
          </a:xfrm>
          <a:prstGeom prst="bentConnector3">
            <a:avLst>
              <a:gd name="adj1" fmla="val 322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eur en angle 130"/>
          <p:cNvCxnSpPr>
            <a:stCxn id="50" idx="3"/>
            <a:endCxn id="114" idx="2"/>
          </p:cNvCxnSpPr>
          <p:nvPr/>
        </p:nvCxnSpPr>
        <p:spPr>
          <a:xfrm rot="5400000" flipH="1" flipV="1">
            <a:off x="6739446" y="2613673"/>
            <a:ext cx="877730" cy="2166117"/>
          </a:xfrm>
          <a:prstGeom prst="bentConnector3">
            <a:avLst>
              <a:gd name="adj1" fmla="val 32203"/>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ZoneTexte 135"/>
          <p:cNvSpPr txBox="1"/>
          <p:nvPr/>
        </p:nvSpPr>
        <p:spPr>
          <a:xfrm>
            <a:off x="7675685" y="6620048"/>
            <a:ext cx="4413738" cy="230832"/>
          </a:xfrm>
          <a:prstGeom prst="rect">
            <a:avLst/>
          </a:prstGeom>
          <a:noFill/>
        </p:spPr>
        <p:txBody>
          <a:bodyPr wrap="square" rtlCol="0">
            <a:spAutoFit/>
          </a:bodyPr>
          <a:lstStyle/>
          <a:p>
            <a:r>
              <a:rPr lang="fr-FR" sz="900" dirty="0">
                <a:solidFill>
                  <a:srgbClr val="1B959F"/>
                </a:solidFill>
              </a:rPr>
              <a:t>Schéma tiré du livre Building Micro-</a:t>
            </a:r>
            <a:r>
              <a:rPr lang="fr-FR" sz="900" dirty="0" err="1">
                <a:solidFill>
                  <a:srgbClr val="1B959F"/>
                </a:solidFill>
              </a:rPr>
              <a:t>frontends</a:t>
            </a:r>
            <a:r>
              <a:rPr lang="fr-FR" sz="900" dirty="0">
                <a:solidFill>
                  <a:srgbClr val="1B959F"/>
                </a:solidFill>
              </a:rPr>
              <a:t> – Luca </a:t>
            </a:r>
            <a:r>
              <a:rPr lang="fr-FR" sz="900" dirty="0" err="1">
                <a:solidFill>
                  <a:srgbClr val="1B959F"/>
                </a:solidFill>
              </a:rPr>
              <a:t>Mezzalira</a:t>
            </a:r>
            <a:endParaRPr lang="fr-FR" sz="900" dirty="0">
              <a:solidFill>
                <a:srgbClr val="1B959F"/>
              </a:solidFill>
            </a:endParaRPr>
          </a:p>
        </p:txBody>
      </p:sp>
    </p:spTree>
    <p:extLst>
      <p:ext uri="{BB962C8B-B14F-4D97-AF65-F5344CB8AC3E}">
        <p14:creationId xmlns:p14="http://schemas.microsoft.com/office/powerpoint/2010/main" val="41662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dirty="0"/>
              <a:t>Vers une Architecture </a:t>
            </a:r>
            <a:r>
              <a:rPr lang="fr-FR" sz="5400" b="1" dirty="0" err="1"/>
              <a:t>Microservice</a:t>
            </a:r>
            <a:endParaRPr lang="fr-FR" sz="5400" b="1" dirty="0"/>
          </a:p>
        </p:txBody>
      </p:sp>
      <p:sp>
        <p:nvSpPr>
          <p:cNvPr id="5" name="Rectangle à coins arrondis 4"/>
          <p:cNvSpPr/>
          <p:nvPr/>
        </p:nvSpPr>
        <p:spPr>
          <a:xfrm>
            <a:off x="3438349" y="1672661"/>
            <a:ext cx="5440295" cy="4064853"/>
          </a:xfrm>
          <a:prstGeom prst="roundRect">
            <a:avLst/>
          </a:prstGeom>
          <a:ln w="12700">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6" name="Connecteur droit 5"/>
          <p:cNvCxnSpPr/>
          <p:nvPr/>
        </p:nvCxnSpPr>
        <p:spPr>
          <a:xfrm>
            <a:off x="3438348" y="4383683"/>
            <a:ext cx="5440295" cy="933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3438347" y="3032840"/>
            <a:ext cx="5440295" cy="933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7054108" y="1672659"/>
            <a:ext cx="0" cy="4064853"/>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5262880" y="1672659"/>
            <a:ext cx="0" cy="4064853"/>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262879" y="1672657"/>
            <a:ext cx="1791227" cy="4064853"/>
          </a:xfrm>
          <a:prstGeom prst="roundRect">
            <a:avLst/>
          </a:prstGeom>
          <a:ln w="12700">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grpSp>
        <p:nvGrpSpPr>
          <p:cNvPr id="11" name="Groupe 10"/>
          <p:cNvGrpSpPr/>
          <p:nvPr/>
        </p:nvGrpSpPr>
        <p:grpSpPr>
          <a:xfrm>
            <a:off x="3430431" y="1672657"/>
            <a:ext cx="1832448" cy="4064853"/>
            <a:chOff x="3857151" y="1928689"/>
            <a:chExt cx="1832448" cy="4064853"/>
          </a:xfrm>
        </p:grpSpPr>
        <p:sp>
          <p:nvSpPr>
            <p:cNvPr id="12" name="Rectangle à coins arrondis 11"/>
            <p:cNvSpPr/>
            <p:nvPr/>
          </p:nvSpPr>
          <p:spPr>
            <a:xfrm>
              <a:off x="3857151" y="1928689"/>
              <a:ext cx="1824535" cy="4064853"/>
            </a:xfrm>
            <a:prstGeom prst="roundRect">
              <a:avLst/>
            </a:prstGeom>
            <a:ln w="12700">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13" name="Connecteur droit 12"/>
            <p:cNvCxnSpPr/>
            <p:nvPr/>
          </p:nvCxnSpPr>
          <p:spPr>
            <a:xfrm>
              <a:off x="3857151" y="3288872"/>
              <a:ext cx="1832448"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3857151" y="4639715"/>
              <a:ext cx="182453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 name="Connecteur droit 14"/>
          <p:cNvCxnSpPr/>
          <p:nvPr/>
        </p:nvCxnSpPr>
        <p:spPr>
          <a:xfrm>
            <a:off x="5262879" y="3032840"/>
            <a:ext cx="179122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5254966" y="4383683"/>
            <a:ext cx="179913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7054101" y="1672657"/>
            <a:ext cx="1825103" cy="4064853"/>
            <a:chOff x="7480821" y="1928689"/>
            <a:chExt cx="1825103" cy="4064853"/>
          </a:xfrm>
        </p:grpSpPr>
        <p:sp>
          <p:nvSpPr>
            <p:cNvPr id="18" name="Rectangle à coins arrondis 17"/>
            <p:cNvSpPr/>
            <p:nvPr/>
          </p:nvSpPr>
          <p:spPr>
            <a:xfrm>
              <a:off x="7480821" y="1928689"/>
              <a:ext cx="1824535" cy="4064853"/>
            </a:xfrm>
            <a:prstGeom prst="roundRect">
              <a:avLst/>
            </a:prstGeom>
            <a:ln w="12700">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19" name="Connecteur droit 18"/>
            <p:cNvCxnSpPr/>
            <p:nvPr/>
          </p:nvCxnSpPr>
          <p:spPr>
            <a:xfrm flipV="1">
              <a:off x="7481389" y="3286491"/>
              <a:ext cx="1823967" cy="256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7480821" y="4637513"/>
              <a:ext cx="1825103" cy="2202"/>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Nuage 2"/>
          <p:cNvSpPr/>
          <p:nvPr/>
        </p:nvSpPr>
        <p:spPr>
          <a:xfrm>
            <a:off x="4457813" y="2861803"/>
            <a:ext cx="3393440" cy="16865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033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0" presetClass="exit" presetSubtype="0" fill="hold" grpId="0"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1.45833E-6 3.7037E-6 L 0.15026 -0.00093 " pathEditMode="relative" rAng="0" ptsTypes="AA">
                                      <p:cBhvr>
                                        <p:cTn id="61" dur="2000" fill="hold"/>
                                        <p:tgtEl>
                                          <p:spTgt spid="17"/>
                                        </p:tgtEl>
                                        <p:attrNameLst>
                                          <p:attrName>ppt_x</p:attrName>
                                          <p:attrName>ppt_y</p:attrName>
                                        </p:attrNameLst>
                                      </p:cBhvr>
                                      <p:rCtr x="7513" y="-46"/>
                                    </p:animMotion>
                                  </p:childTnLst>
                                </p:cTn>
                              </p:par>
                              <p:par>
                                <p:cTn id="62" presetID="42" presetClass="path" presetSubtype="0" accel="50000" decel="50000" fill="hold" nodeType="withEffect">
                                  <p:stCondLst>
                                    <p:cond delay="0"/>
                                  </p:stCondLst>
                                  <p:childTnLst>
                                    <p:animMotion origin="layout" path="M 3.54167E-6 3.7037E-6 L -0.15026 -0.00093 " pathEditMode="relative" rAng="0" ptsTypes="AA">
                                      <p:cBhvr>
                                        <p:cTn id="63" dur="2000" fill="hold"/>
                                        <p:tgtEl>
                                          <p:spTgt spid="11"/>
                                        </p:tgtEl>
                                        <p:attrNameLst>
                                          <p:attrName>ppt_x</p:attrName>
                                          <p:attrName>ppt_y</p:attrName>
                                        </p:attrNameLst>
                                      </p:cBhvr>
                                      <p:rCtr x="-751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a:t>
            </a:r>
            <a:r>
              <a:rPr lang="fr-FR" b="1" dirty="0"/>
              <a:t> Domain </a:t>
            </a:r>
            <a:r>
              <a:rPr lang="fr-FR" b="1" dirty="0" err="1"/>
              <a:t>Driven</a:t>
            </a:r>
            <a:r>
              <a:rPr lang="fr-FR" b="1" dirty="0"/>
              <a:t> Design </a:t>
            </a:r>
            <a:r>
              <a:rPr lang="fr-FR" dirty="0"/>
              <a:t>(DDD)</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865" y="1824673"/>
            <a:ext cx="3143239" cy="4149408"/>
          </a:xfrm>
          <a:prstGeom prst="rect">
            <a:avLst/>
          </a:prstGeom>
        </p:spPr>
      </p:pic>
      <p:sp>
        <p:nvSpPr>
          <p:cNvPr id="22" name="Rectangle à coins arrondis 21"/>
          <p:cNvSpPr/>
          <p:nvPr/>
        </p:nvSpPr>
        <p:spPr>
          <a:xfrm>
            <a:off x="3027680" y="2509520"/>
            <a:ext cx="199136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Domain 2</a:t>
            </a:r>
          </a:p>
        </p:txBody>
      </p:sp>
      <p:sp>
        <p:nvSpPr>
          <p:cNvPr id="23" name="Rectangle à coins arrondis 22"/>
          <p:cNvSpPr/>
          <p:nvPr/>
        </p:nvSpPr>
        <p:spPr>
          <a:xfrm>
            <a:off x="5161280" y="2489200"/>
            <a:ext cx="199136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Shared</a:t>
            </a:r>
            <a:endParaRPr lang="fr-FR" dirty="0"/>
          </a:p>
        </p:txBody>
      </p:sp>
      <p:sp>
        <p:nvSpPr>
          <p:cNvPr id="24" name="Rectangle à coins arrondis 23"/>
          <p:cNvSpPr/>
          <p:nvPr/>
        </p:nvSpPr>
        <p:spPr>
          <a:xfrm>
            <a:off x="894080" y="2509520"/>
            <a:ext cx="199136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Domain 1</a:t>
            </a:r>
          </a:p>
        </p:txBody>
      </p:sp>
      <p:sp>
        <p:nvSpPr>
          <p:cNvPr id="25" name="Rectangle à coins arrondis 24"/>
          <p:cNvSpPr/>
          <p:nvPr/>
        </p:nvSpPr>
        <p:spPr>
          <a:xfrm>
            <a:off x="894080" y="3360897"/>
            <a:ext cx="107696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endParaRPr lang="fr-FR" dirty="0"/>
          </a:p>
        </p:txBody>
      </p:sp>
      <p:sp>
        <p:nvSpPr>
          <p:cNvPr id="26" name="Rectangle à coins arrondis 25"/>
          <p:cNvSpPr/>
          <p:nvPr/>
        </p:nvSpPr>
        <p:spPr>
          <a:xfrm>
            <a:off x="2052320" y="3360897"/>
            <a:ext cx="83312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API</a:t>
            </a:r>
          </a:p>
        </p:txBody>
      </p:sp>
      <p:sp>
        <p:nvSpPr>
          <p:cNvPr id="27" name="Rectangle à coins arrondis 26"/>
          <p:cNvSpPr/>
          <p:nvPr/>
        </p:nvSpPr>
        <p:spPr>
          <a:xfrm>
            <a:off x="3027679" y="3360897"/>
            <a:ext cx="942985"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Feature</a:t>
            </a:r>
            <a:endParaRPr lang="fr-FR" dirty="0"/>
          </a:p>
        </p:txBody>
      </p:sp>
      <p:sp>
        <p:nvSpPr>
          <p:cNvPr id="28" name="Rectangle à coins arrondis 27"/>
          <p:cNvSpPr/>
          <p:nvPr/>
        </p:nvSpPr>
        <p:spPr>
          <a:xfrm>
            <a:off x="4033520" y="3360897"/>
            <a:ext cx="98552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Feature</a:t>
            </a:r>
            <a:endParaRPr lang="fr-FR" sz="1400" dirty="0"/>
          </a:p>
        </p:txBody>
      </p:sp>
      <p:sp>
        <p:nvSpPr>
          <p:cNvPr id="29" name="Rectangle à coins arrondis 28"/>
          <p:cNvSpPr/>
          <p:nvPr/>
        </p:nvSpPr>
        <p:spPr>
          <a:xfrm>
            <a:off x="894080" y="4720274"/>
            <a:ext cx="199136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a:t>
            </a:r>
            <a:r>
              <a:rPr lang="fr-FR" dirty="0"/>
              <a:t> </a:t>
            </a:r>
            <a:r>
              <a:rPr lang="fr-FR" dirty="0" err="1"/>
              <a:t>domain</a:t>
            </a:r>
            <a:endParaRPr lang="fr-FR" dirty="0"/>
          </a:p>
        </p:txBody>
      </p:sp>
      <p:sp>
        <p:nvSpPr>
          <p:cNvPr id="30" name="Rectangle à coins arrondis 29"/>
          <p:cNvSpPr/>
          <p:nvPr/>
        </p:nvSpPr>
        <p:spPr>
          <a:xfrm>
            <a:off x="3027679" y="4720274"/>
            <a:ext cx="942985"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Sub</a:t>
            </a:r>
            <a:r>
              <a:rPr lang="fr-FR" sz="1600" dirty="0"/>
              <a:t> Domain</a:t>
            </a:r>
            <a:endParaRPr lang="fr-FR" dirty="0"/>
          </a:p>
        </p:txBody>
      </p:sp>
      <p:sp>
        <p:nvSpPr>
          <p:cNvPr id="31" name="Rectangle à coins arrondis 30"/>
          <p:cNvSpPr/>
          <p:nvPr/>
        </p:nvSpPr>
        <p:spPr>
          <a:xfrm>
            <a:off x="4033520" y="4720274"/>
            <a:ext cx="98552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Sub</a:t>
            </a:r>
            <a:r>
              <a:rPr lang="fr-FR" sz="1600" dirty="0"/>
              <a:t> Domain</a:t>
            </a:r>
            <a:endParaRPr lang="fr-FR" sz="1400" dirty="0"/>
          </a:p>
        </p:txBody>
      </p:sp>
      <p:sp>
        <p:nvSpPr>
          <p:cNvPr id="32" name="Rectangle à coins arrondis 31"/>
          <p:cNvSpPr/>
          <p:nvPr/>
        </p:nvSpPr>
        <p:spPr>
          <a:xfrm>
            <a:off x="5161279" y="5411154"/>
            <a:ext cx="942985"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Util</a:t>
            </a:r>
            <a:endParaRPr lang="fr-FR" dirty="0"/>
          </a:p>
        </p:txBody>
      </p:sp>
      <p:sp>
        <p:nvSpPr>
          <p:cNvPr id="33" name="Rectangle à coins arrondis 32"/>
          <p:cNvSpPr/>
          <p:nvPr/>
        </p:nvSpPr>
        <p:spPr>
          <a:xfrm>
            <a:off x="6167120" y="5411154"/>
            <a:ext cx="98552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Util</a:t>
            </a:r>
            <a:endParaRPr lang="fr-FR" sz="1400" dirty="0"/>
          </a:p>
        </p:txBody>
      </p:sp>
      <p:sp>
        <p:nvSpPr>
          <p:cNvPr id="34" name="Rectangle à coins arrondis 33"/>
          <p:cNvSpPr/>
          <p:nvPr/>
        </p:nvSpPr>
        <p:spPr>
          <a:xfrm>
            <a:off x="3027679" y="5411154"/>
            <a:ext cx="942985" cy="538480"/>
          </a:xfrm>
          <a:prstGeom prst="roundRect">
            <a:avLst/>
          </a:prstGeom>
          <a:solidFill>
            <a:srgbClr val="29CC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Util</a:t>
            </a:r>
            <a:endParaRPr lang="fr-FR" dirty="0"/>
          </a:p>
        </p:txBody>
      </p:sp>
      <p:sp>
        <p:nvSpPr>
          <p:cNvPr id="35" name="Rectangle à coins arrondis 34"/>
          <p:cNvSpPr/>
          <p:nvPr/>
        </p:nvSpPr>
        <p:spPr>
          <a:xfrm>
            <a:off x="4033520" y="5411154"/>
            <a:ext cx="98552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Util</a:t>
            </a:r>
            <a:endParaRPr lang="fr-FR" sz="1400" dirty="0"/>
          </a:p>
        </p:txBody>
      </p:sp>
      <p:sp>
        <p:nvSpPr>
          <p:cNvPr id="36" name="Rectangle à coins arrondis 35"/>
          <p:cNvSpPr/>
          <p:nvPr/>
        </p:nvSpPr>
        <p:spPr>
          <a:xfrm>
            <a:off x="894079" y="5411154"/>
            <a:ext cx="942985"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Util</a:t>
            </a:r>
            <a:endParaRPr lang="fr-FR" dirty="0"/>
          </a:p>
        </p:txBody>
      </p:sp>
      <p:sp>
        <p:nvSpPr>
          <p:cNvPr id="37" name="Rectangle à coins arrondis 36"/>
          <p:cNvSpPr/>
          <p:nvPr/>
        </p:nvSpPr>
        <p:spPr>
          <a:xfrm>
            <a:off x="1899920" y="5411154"/>
            <a:ext cx="985520" cy="538480"/>
          </a:xfrm>
          <a:prstGeom prst="roundRect">
            <a:avLst/>
          </a:prstGeom>
          <a:solidFill>
            <a:srgbClr val="29CC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Util</a:t>
            </a:r>
            <a:endParaRPr lang="fr-FR" sz="1400" dirty="0"/>
          </a:p>
        </p:txBody>
      </p:sp>
      <p:sp>
        <p:nvSpPr>
          <p:cNvPr id="38" name="Rectangle à coins arrondis 37"/>
          <p:cNvSpPr/>
          <p:nvPr/>
        </p:nvSpPr>
        <p:spPr>
          <a:xfrm>
            <a:off x="5161279" y="4040585"/>
            <a:ext cx="942985"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Ui</a:t>
            </a:r>
            <a:endParaRPr lang="fr-FR" dirty="0"/>
          </a:p>
        </p:txBody>
      </p:sp>
      <p:sp>
        <p:nvSpPr>
          <p:cNvPr id="39" name="Rectangle à coins arrondis 38"/>
          <p:cNvSpPr/>
          <p:nvPr/>
        </p:nvSpPr>
        <p:spPr>
          <a:xfrm>
            <a:off x="6167120" y="4040585"/>
            <a:ext cx="985520" cy="53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Ui</a:t>
            </a:r>
            <a:endParaRPr lang="fr-FR" sz="1400" dirty="0"/>
          </a:p>
        </p:txBody>
      </p:sp>
      <p:sp>
        <p:nvSpPr>
          <p:cNvPr id="40" name="Rectangle à coins arrondis 39"/>
          <p:cNvSpPr/>
          <p:nvPr/>
        </p:nvSpPr>
        <p:spPr>
          <a:xfrm>
            <a:off x="3027679" y="4040585"/>
            <a:ext cx="942985" cy="538480"/>
          </a:xfrm>
          <a:prstGeom prst="roundRect">
            <a:avLst/>
          </a:prstGeom>
          <a:solidFill>
            <a:srgbClr val="29CC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Ui</a:t>
            </a:r>
            <a:endParaRPr lang="fr-FR" dirty="0"/>
          </a:p>
        </p:txBody>
      </p:sp>
      <p:sp>
        <p:nvSpPr>
          <p:cNvPr id="41" name="Rectangle à coins arrondis 40"/>
          <p:cNvSpPr/>
          <p:nvPr/>
        </p:nvSpPr>
        <p:spPr>
          <a:xfrm>
            <a:off x="4033520" y="4040585"/>
            <a:ext cx="985520" cy="538480"/>
          </a:xfrm>
          <a:prstGeom prst="roundRect">
            <a:avLst/>
          </a:prstGeom>
          <a:solidFill>
            <a:srgbClr val="29CC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Ui</a:t>
            </a:r>
            <a:endParaRPr lang="fr-FR" sz="1400" dirty="0"/>
          </a:p>
        </p:txBody>
      </p:sp>
      <p:sp>
        <p:nvSpPr>
          <p:cNvPr id="42" name="Rectangle à coins arrondis 41"/>
          <p:cNvSpPr/>
          <p:nvPr/>
        </p:nvSpPr>
        <p:spPr>
          <a:xfrm>
            <a:off x="894079" y="4040585"/>
            <a:ext cx="942985" cy="538480"/>
          </a:xfrm>
          <a:prstGeom prst="roundRect">
            <a:avLst/>
          </a:prstGeom>
          <a:solidFill>
            <a:srgbClr val="29CC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Ui</a:t>
            </a:r>
            <a:endParaRPr lang="fr-FR" dirty="0"/>
          </a:p>
        </p:txBody>
      </p:sp>
      <p:sp>
        <p:nvSpPr>
          <p:cNvPr id="43" name="Rectangle à coins arrondis 42"/>
          <p:cNvSpPr/>
          <p:nvPr/>
        </p:nvSpPr>
        <p:spPr>
          <a:xfrm>
            <a:off x="1899920" y="4040585"/>
            <a:ext cx="985520" cy="538480"/>
          </a:xfrm>
          <a:prstGeom prst="roundRect">
            <a:avLst/>
          </a:prstGeom>
          <a:solidFill>
            <a:srgbClr val="29CC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Ui</a:t>
            </a:r>
            <a:endParaRPr lang="fr-FR" sz="1400" dirty="0"/>
          </a:p>
        </p:txBody>
      </p:sp>
      <p:cxnSp>
        <p:nvCxnSpPr>
          <p:cNvPr id="45" name="Connecteur droit avec flèche 44"/>
          <p:cNvCxnSpPr/>
          <p:nvPr/>
        </p:nvCxnSpPr>
        <p:spPr>
          <a:xfrm flipH="1">
            <a:off x="457200" y="2509520"/>
            <a:ext cx="10160" cy="3322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1125416" y="6399166"/>
            <a:ext cx="4413738" cy="230832"/>
          </a:xfrm>
          <a:prstGeom prst="rect">
            <a:avLst/>
          </a:prstGeom>
          <a:noFill/>
        </p:spPr>
        <p:txBody>
          <a:bodyPr wrap="square" rtlCol="0">
            <a:spAutoFit/>
          </a:bodyPr>
          <a:lstStyle/>
          <a:p>
            <a:r>
              <a:rPr lang="fr-FR" sz="900" dirty="0">
                <a:solidFill>
                  <a:srgbClr val="1B959F"/>
                </a:solidFill>
              </a:rPr>
              <a:t>Schéma tiré du livre DDD, </a:t>
            </a:r>
            <a:r>
              <a:rPr lang="fr-FR" sz="900" dirty="0" err="1">
                <a:solidFill>
                  <a:srgbClr val="1B959F"/>
                </a:solidFill>
              </a:rPr>
              <a:t>Nx</a:t>
            </a:r>
            <a:r>
              <a:rPr lang="fr-FR" sz="900" dirty="0">
                <a:solidFill>
                  <a:srgbClr val="1B959F"/>
                </a:solidFill>
              </a:rPr>
              <a:t> </a:t>
            </a:r>
            <a:r>
              <a:rPr lang="fr-FR" sz="900" dirty="0" err="1">
                <a:solidFill>
                  <a:srgbClr val="1B959F"/>
                </a:solidFill>
              </a:rPr>
              <a:t>Monorepos</a:t>
            </a:r>
            <a:r>
              <a:rPr lang="fr-FR" sz="900" dirty="0">
                <a:solidFill>
                  <a:srgbClr val="1B959F"/>
                </a:solidFill>
              </a:rPr>
              <a:t> and Micro </a:t>
            </a:r>
            <a:r>
              <a:rPr lang="fr-FR" sz="900" dirty="0" err="1">
                <a:solidFill>
                  <a:srgbClr val="1B959F"/>
                </a:solidFill>
              </a:rPr>
              <a:t>Frontends</a:t>
            </a:r>
            <a:r>
              <a:rPr lang="fr-FR" sz="900" dirty="0">
                <a:solidFill>
                  <a:srgbClr val="1B959F"/>
                </a:solidFill>
              </a:rPr>
              <a:t> – Manfred </a:t>
            </a:r>
            <a:r>
              <a:rPr lang="fr-FR" sz="900" dirty="0" err="1">
                <a:solidFill>
                  <a:srgbClr val="1B959F"/>
                </a:solidFill>
              </a:rPr>
              <a:t>Steyer</a:t>
            </a:r>
            <a:endParaRPr lang="fr-FR" sz="900" dirty="0">
              <a:solidFill>
                <a:srgbClr val="1B959F"/>
              </a:solidFill>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755" y="3899377"/>
            <a:ext cx="1995044" cy="2580256"/>
          </a:xfrm>
          <a:prstGeom prst="rect">
            <a:avLst/>
          </a:prstGeom>
        </p:spPr>
      </p:pic>
    </p:spTree>
    <p:extLst>
      <p:ext uri="{BB962C8B-B14F-4D97-AF65-F5344CB8AC3E}">
        <p14:creationId xmlns:p14="http://schemas.microsoft.com/office/powerpoint/2010/main" val="3759977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a:t>
            </a:r>
            <a:r>
              <a:rPr lang="fr-FR" b="1" dirty="0"/>
              <a:t> </a:t>
            </a:r>
            <a:r>
              <a:rPr lang="fr-FR" b="1" dirty="0" err="1"/>
              <a:t>Microservice</a:t>
            </a:r>
            <a:endParaRPr lang="fr-FR" b="1" dirty="0"/>
          </a:p>
        </p:txBody>
      </p:sp>
      <p:grpSp>
        <p:nvGrpSpPr>
          <p:cNvPr id="13" name="Groupe 12"/>
          <p:cNvGrpSpPr/>
          <p:nvPr/>
        </p:nvGrpSpPr>
        <p:grpSpPr>
          <a:xfrm>
            <a:off x="263578" y="2068699"/>
            <a:ext cx="9261422" cy="1788819"/>
            <a:chOff x="199806" y="2681452"/>
            <a:chExt cx="9325194" cy="1245476"/>
          </a:xfrm>
        </p:grpSpPr>
        <p:sp>
          <p:nvSpPr>
            <p:cNvPr id="8" name="Rectangle à coins arrondis 7"/>
            <p:cNvSpPr/>
            <p:nvPr/>
          </p:nvSpPr>
          <p:spPr>
            <a:xfrm>
              <a:off x="2667000" y="2681452"/>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99806" y="3068466"/>
              <a:ext cx="2343724" cy="578587"/>
            </a:xfrm>
            <a:prstGeom prst="rect">
              <a:avLst/>
            </a:prstGeom>
            <a:noFill/>
          </p:spPr>
          <p:txBody>
            <a:bodyPr wrap="square" rtlCol="0">
              <a:spAutoFit/>
            </a:bodyPr>
            <a:lstStyle/>
            <a:p>
              <a:pPr algn="r"/>
              <a:r>
                <a:rPr lang="fr-FR" sz="2400" dirty="0">
                  <a:solidFill>
                    <a:srgbClr val="009999"/>
                  </a:solidFill>
                  <a:latin typeface="+mj-lt"/>
                </a:rPr>
                <a:t>Couche API en </a:t>
              </a:r>
              <a:r>
                <a:rPr lang="fr-FR" sz="2400" dirty="0" err="1">
                  <a:solidFill>
                    <a:srgbClr val="009999"/>
                  </a:solidFill>
                  <a:latin typeface="+mj-lt"/>
                </a:rPr>
                <a:t>microservices</a:t>
              </a:r>
              <a:endParaRPr lang="fr-FR" sz="2400" dirty="0">
                <a:solidFill>
                  <a:srgbClr val="009999"/>
                </a:solidFill>
                <a:latin typeface="+mj-lt"/>
              </a:endParaRPr>
            </a:p>
          </p:txBody>
        </p:sp>
      </p:grpSp>
      <p:grpSp>
        <p:nvGrpSpPr>
          <p:cNvPr id="15" name="Groupe 14"/>
          <p:cNvGrpSpPr/>
          <p:nvPr/>
        </p:nvGrpSpPr>
        <p:grpSpPr>
          <a:xfrm>
            <a:off x="258157" y="3968797"/>
            <a:ext cx="9337928" cy="1042234"/>
            <a:chOff x="112551" y="4104289"/>
            <a:chExt cx="9412449" cy="1245476"/>
          </a:xfrm>
        </p:grpSpPr>
        <p:sp>
          <p:nvSpPr>
            <p:cNvPr id="9" name="Rectangle à coins arrondis 8"/>
            <p:cNvSpPr/>
            <p:nvPr/>
          </p:nvSpPr>
          <p:spPr>
            <a:xfrm>
              <a:off x="2667000" y="4104289"/>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112551" y="4263760"/>
              <a:ext cx="2278344" cy="993046"/>
            </a:xfrm>
            <a:prstGeom prst="rect">
              <a:avLst/>
            </a:prstGeom>
            <a:noFill/>
          </p:spPr>
          <p:txBody>
            <a:bodyPr wrap="square" rtlCol="0">
              <a:spAutoFit/>
            </a:bodyPr>
            <a:lstStyle/>
            <a:p>
              <a:pPr algn="r"/>
              <a:r>
                <a:rPr lang="fr-FR" sz="2400" dirty="0">
                  <a:solidFill>
                    <a:srgbClr val="009999"/>
                  </a:solidFill>
                  <a:latin typeface="+mj-lt"/>
                </a:rPr>
                <a:t>Couche </a:t>
              </a:r>
              <a:r>
                <a:rPr lang="fr-FR" sz="2400" dirty="0" err="1">
                  <a:solidFill>
                    <a:srgbClr val="009999"/>
                  </a:solidFill>
                  <a:latin typeface="+mj-lt"/>
                </a:rPr>
                <a:t>Frontend</a:t>
              </a:r>
              <a:endParaRPr lang="fr-FR" sz="2400" dirty="0">
                <a:solidFill>
                  <a:srgbClr val="009999"/>
                </a:solidFill>
                <a:latin typeface="+mj-lt"/>
              </a:endParaRPr>
            </a:p>
          </p:txBody>
        </p:sp>
      </p:grpSp>
      <p:grpSp>
        <p:nvGrpSpPr>
          <p:cNvPr id="32" name="Groupe 31"/>
          <p:cNvGrpSpPr/>
          <p:nvPr/>
        </p:nvGrpSpPr>
        <p:grpSpPr>
          <a:xfrm>
            <a:off x="5351753" y="5622905"/>
            <a:ext cx="1492323" cy="1098219"/>
            <a:chOff x="5414667" y="5644166"/>
            <a:chExt cx="1492323" cy="1098219"/>
          </a:xfrm>
        </p:grpSpPr>
        <p:sp>
          <p:nvSpPr>
            <p:cNvPr id="21" name="Organigramme : Décision 20"/>
            <p:cNvSpPr/>
            <p:nvPr/>
          </p:nvSpPr>
          <p:spPr>
            <a:xfrm>
              <a:off x="5414667" y="6239466"/>
              <a:ext cx="1332186" cy="50291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apèze 26"/>
            <p:cNvSpPr/>
            <p:nvPr/>
          </p:nvSpPr>
          <p:spPr>
            <a:xfrm rot="1247216">
              <a:off x="6189788" y="5644166"/>
              <a:ext cx="717202" cy="745969"/>
            </a:xfrm>
            <a:prstGeom prst="trapezoid">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Décision 28"/>
            <p:cNvSpPr/>
            <p:nvPr/>
          </p:nvSpPr>
          <p:spPr>
            <a:xfrm>
              <a:off x="5587447" y="6298225"/>
              <a:ext cx="986625" cy="385400"/>
            </a:xfrm>
            <a:prstGeom prst="flowChartDecision">
              <a:avLst/>
            </a:prstGeom>
            <a:pattFill prst="pct20">
              <a:fgClr>
                <a:schemeClr val="accent1"/>
              </a:fgClr>
              <a:bgClr>
                <a:schemeClr val="bg1"/>
              </a:bgClr>
            </a:pattFill>
            <a:ln>
              <a:solidFill>
                <a:srgbClr val="1B959F">
                  <a:alpha val="23137"/>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apèze 29"/>
            <p:cNvSpPr/>
            <p:nvPr/>
          </p:nvSpPr>
          <p:spPr>
            <a:xfrm rot="1247216">
              <a:off x="6200663" y="5702500"/>
              <a:ext cx="668429" cy="656885"/>
            </a:xfrm>
            <a:prstGeom prst="trapezoid">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6630101" y="5670135"/>
              <a:ext cx="45719" cy="45719"/>
            </a:xfrm>
            <a:prstGeom prst="ellipse">
              <a:avLst/>
            </a:prstGeom>
            <a:ln w="3175">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3" name="Groupe 52"/>
          <p:cNvGrpSpPr/>
          <p:nvPr/>
        </p:nvGrpSpPr>
        <p:grpSpPr>
          <a:xfrm>
            <a:off x="8762995" y="5683470"/>
            <a:ext cx="537549" cy="902022"/>
            <a:chOff x="8762995" y="5683470"/>
            <a:chExt cx="537549" cy="902022"/>
          </a:xfrm>
        </p:grpSpPr>
        <p:grpSp>
          <p:nvGrpSpPr>
            <p:cNvPr id="34" name="Groupe 33"/>
            <p:cNvGrpSpPr/>
            <p:nvPr/>
          </p:nvGrpSpPr>
          <p:grpSpPr>
            <a:xfrm>
              <a:off x="8762995" y="5683470"/>
              <a:ext cx="537549" cy="902022"/>
              <a:chOff x="2932386" y="5628290"/>
              <a:chExt cx="709448" cy="1056289"/>
            </a:xfrm>
          </p:grpSpPr>
          <p:sp>
            <p:nvSpPr>
              <p:cNvPr id="35" name="Rectangle à coins arrondis 34"/>
              <p:cNvSpPr/>
              <p:nvPr/>
            </p:nvSpPr>
            <p:spPr>
              <a:xfrm>
                <a:off x="2932386" y="5628290"/>
                <a:ext cx="709448" cy="1056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2942443" y="5768166"/>
                <a:ext cx="696039" cy="864443"/>
              </a:xfrm>
              <a:prstGeom prst="roundRect">
                <a:avLst>
                  <a:gd name="adj" fmla="val 60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0" name="Ellipse 39"/>
            <p:cNvSpPr/>
            <p:nvPr/>
          </p:nvSpPr>
          <p:spPr>
            <a:xfrm>
              <a:off x="9132738" y="5722227"/>
              <a:ext cx="45719" cy="45719"/>
            </a:xfrm>
            <a:prstGeom prst="ellipse">
              <a:avLst/>
            </a:prstGeom>
            <a:ln w="3175">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45"/>
            <p:cNvCxnSpPr/>
            <p:nvPr/>
          </p:nvCxnSpPr>
          <p:spPr>
            <a:xfrm>
              <a:off x="8924925" y="5743575"/>
              <a:ext cx="173355" cy="0"/>
            </a:xfrm>
            <a:prstGeom prst="line">
              <a:avLst/>
            </a:prstGeom>
            <a:ln w="12700">
              <a:solidFill>
                <a:srgbClr val="1B959F"/>
              </a:solidFill>
            </a:ln>
          </p:spPr>
          <p:style>
            <a:lnRef idx="1">
              <a:schemeClr val="accent1"/>
            </a:lnRef>
            <a:fillRef idx="0">
              <a:schemeClr val="accent1"/>
            </a:fillRef>
            <a:effectRef idx="0">
              <a:schemeClr val="accent1"/>
            </a:effectRef>
            <a:fontRef idx="minor">
              <a:schemeClr val="tx1"/>
            </a:fontRef>
          </p:style>
        </p:cxnSp>
      </p:grpSp>
      <p:grpSp>
        <p:nvGrpSpPr>
          <p:cNvPr id="54" name="Groupe 53"/>
          <p:cNvGrpSpPr/>
          <p:nvPr/>
        </p:nvGrpSpPr>
        <p:grpSpPr>
          <a:xfrm>
            <a:off x="5765374" y="4135596"/>
            <a:ext cx="703291" cy="682906"/>
            <a:chOff x="5254906" y="4132162"/>
            <a:chExt cx="703291" cy="682906"/>
          </a:xfrm>
        </p:grpSpPr>
        <p:sp>
          <p:nvSpPr>
            <p:cNvPr id="47" name="Rectangle à coins arrondis 46"/>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Arrondir un rectangle avec un coin du même côté 49"/>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grpSp>
        <p:nvGrpSpPr>
          <p:cNvPr id="65" name="Groupe 64"/>
          <p:cNvGrpSpPr/>
          <p:nvPr/>
        </p:nvGrpSpPr>
        <p:grpSpPr>
          <a:xfrm>
            <a:off x="4742147" y="2123301"/>
            <a:ext cx="782386" cy="645145"/>
            <a:chOff x="5298440" y="1396318"/>
            <a:chExt cx="782386" cy="731283"/>
          </a:xfrm>
        </p:grpSpPr>
        <p:sp>
          <p:nvSpPr>
            <p:cNvPr id="62" name="Organigramme : Disque magnétique 61"/>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64" name="Ellipse 63"/>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en angle 80"/>
          <p:cNvCxnSpPr>
            <a:stCxn id="16" idx="0"/>
            <a:endCxn id="47" idx="2"/>
          </p:cNvCxnSpPr>
          <p:nvPr/>
        </p:nvCxnSpPr>
        <p:spPr>
          <a:xfrm rot="5400000" flipH="1" flipV="1">
            <a:off x="4286287" y="3819325"/>
            <a:ext cx="809788" cy="28081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e 32"/>
          <p:cNvGrpSpPr/>
          <p:nvPr/>
        </p:nvGrpSpPr>
        <p:grpSpPr>
          <a:xfrm>
            <a:off x="2932386" y="5628290"/>
            <a:ext cx="709448" cy="1056289"/>
            <a:chOff x="2932386" y="5628290"/>
            <a:chExt cx="709448" cy="1056289"/>
          </a:xfrm>
        </p:grpSpPr>
        <p:sp>
          <p:nvSpPr>
            <p:cNvPr id="16" name="Rectangle à coins arrondis 15"/>
            <p:cNvSpPr/>
            <p:nvPr/>
          </p:nvSpPr>
          <p:spPr>
            <a:xfrm>
              <a:off x="2932386" y="5628290"/>
              <a:ext cx="709448" cy="1056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257157" y="658998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7"/>
            <p:cNvSpPr/>
            <p:nvPr/>
          </p:nvSpPr>
          <p:spPr>
            <a:xfrm>
              <a:off x="2995448" y="5683470"/>
              <a:ext cx="591207" cy="8576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0" name="Connecteur en angle 89"/>
          <p:cNvCxnSpPr>
            <a:stCxn id="35" idx="0"/>
            <a:endCxn id="47" idx="2"/>
          </p:cNvCxnSpPr>
          <p:nvPr/>
        </p:nvCxnSpPr>
        <p:spPr>
          <a:xfrm rot="16200000" flipV="1">
            <a:off x="7131028" y="3782727"/>
            <a:ext cx="864968" cy="2936517"/>
          </a:xfrm>
          <a:prstGeom prst="bentConnector3">
            <a:avLst>
              <a:gd name="adj1" fmla="val 533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p:cNvCxnSpPr>
            <a:endCxn id="47" idx="2"/>
          </p:cNvCxnSpPr>
          <p:nvPr/>
        </p:nvCxnSpPr>
        <p:spPr>
          <a:xfrm flipH="1" flipV="1">
            <a:off x="6095253" y="4818502"/>
            <a:ext cx="2662" cy="53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e 6"/>
          <p:cNvGrpSpPr/>
          <p:nvPr/>
        </p:nvGrpSpPr>
        <p:grpSpPr>
          <a:xfrm>
            <a:off x="5692786" y="3025000"/>
            <a:ext cx="800100" cy="736105"/>
            <a:chOff x="5697866" y="2840364"/>
            <a:chExt cx="800100" cy="736105"/>
          </a:xfrm>
        </p:grpSpPr>
        <p:sp>
          <p:nvSpPr>
            <p:cNvPr id="4" name="Hexagone 3"/>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Nuage 5"/>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7" name="Groupe 66"/>
          <p:cNvGrpSpPr/>
          <p:nvPr/>
        </p:nvGrpSpPr>
        <p:grpSpPr>
          <a:xfrm>
            <a:off x="4732251" y="3019112"/>
            <a:ext cx="800100" cy="736105"/>
            <a:chOff x="5697866" y="2840364"/>
            <a:chExt cx="800100" cy="736105"/>
          </a:xfrm>
        </p:grpSpPr>
        <p:sp>
          <p:nvSpPr>
            <p:cNvPr id="68" name="Hexagone 67"/>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Nuage 68"/>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0" name="Groupe 69"/>
          <p:cNvGrpSpPr/>
          <p:nvPr/>
        </p:nvGrpSpPr>
        <p:grpSpPr>
          <a:xfrm>
            <a:off x="3681771" y="3025431"/>
            <a:ext cx="800100" cy="736105"/>
            <a:chOff x="5697866" y="2840364"/>
            <a:chExt cx="800100" cy="736105"/>
          </a:xfrm>
        </p:grpSpPr>
        <p:sp>
          <p:nvSpPr>
            <p:cNvPr id="71" name="Hexagone 70"/>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Nuage 71"/>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3" name="Groupe 72"/>
          <p:cNvGrpSpPr/>
          <p:nvPr/>
        </p:nvGrpSpPr>
        <p:grpSpPr>
          <a:xfrm>
            <a:off x="6678721" y="3034328"/>
            <a:ext cx="800100" cy="736105"/>
            <a:chOff x="5697866" y="2840364"/>
            <a:chExt cx="800100" cy="736105"/>
          </a:xfrm>
        </p:grpSpPr>
        <p:sp>
          <p:nvSpPr>
            <p:cNvPr id="74" name="Hexagone 73"/>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Nuage 74"/>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6" name="Groupe 75"/>
          <p:cNvGrpSpPr/>
          <p:nvPr/>
        </p:nvGrpSpPr>
        <p:grpSpPr>
          <a:xfrm>
            <a:off x="7648901" y="3055203"/>
            <a:ext cx="800100" cy="736105"/>
            <a:chOff x="5697866" y="2840364"/>
            <a:chExt cx="800100" cy="736105"/>
          </a:xfrm>
        </p:grpSpPr>
        <p:sp>
          <p:nvSpPr>
            <p:cNvPr id="77" name="Hexagone 76"/>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Nuage 77"/>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9" name="Groupe 78"/>
          <p:cNvGrpSpPr/>
          <p:nvPr/>
        </p:nvGrpSpPr>
        <p:grpSpPr>
          <a:xfrm>
            <a:off x="3690662" y="2090111"/>
            <a:ext cx="782386" cy="645145"/>
            <a:chOff x="5298440" y="1396318"/>
            <a:chExt cx="782386" cy="731283"/>
          </a:xfrm>
        </p:grpSpPr>
        <p:sp>
          <p:nvSpPr>
            <p:cNvPr id="80" name="Organigramme : Disque magnétique 79"/>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82" name="Ellipse 81"/>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3" name="Groupe 82"/>
          <p:cNvGrpSpPr/>
          <p:nvPr/>
        </p:nvGrpSpPr>
        <p:grpSpPr>
          <a:xfrm>
            <a:off x="6691355" y="2126126"/>
            <a:ext cx="782386" cy="645145"/>
            <a:chOff x="5298440" y="1396318"/>
            <a:chExt cx="782386" cy="731283"/>
          </a:xfrm>
        </p:grpSpPr>
        <p:sp>
          <p:nvSpPr>
            <p:cNvPr id="84" name="Organigramme : Disque magnétique 83"/>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85" name="Ellipse 84"/>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6" name="Groupe 85"/>
          <p:cNvGrpSpPr/>
          <p:nvPr/>
        </p:nvGrpSpPr>
        <p:grpSpPr>
          <a:xfrm>
            <a:off x="7661535" y="2126126"/>
            <a:ext cx="782386" cy="645145"/>
            <a:chOff x="5298440" y="1396318"/>
            <a:chExt cx="782386" cy="731283"/>
          </a:xfrm>
        </p:grpSpPr>
        <p:sp>
          <p:nvSpPr>
            <p:cNvPr id="87" name="Organigramme : Disque magnétique 86"/>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88" name="Ellipse 87"/>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p:cNvGrpSpPr/>
          <p:nvPr/>
        </p:nvGrpSpPr>
        <p:grpSpPr>
          <a:xfrm>
            <a:off x="5690798" y="2081203"/>
            <a:ext cx="800100" cy="736105"/>
            <a:chOff x="5697866" y="2840364"/>
            <a:chExt cx="800100" cy="736105"/>
          </a:xfrm>
        </p:grpSpPr>
        <p:sp>
          <p:nvSpPr>
            <p:cNvPr id="91" name="Hexagone 90"/>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Nuage 91"/>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3" name="Connecteur droit avec flèche 92"/>
          <p:cNvCxnSpPr>
            <a:stCxn id="50" idx="3"/>
          </p:cNvCxnSpPr>
          <p:nvPr/>
        </p:nvCxnSpPr>
        <p:spPr>
          <a:xfrm flipV="1">
            <a:off x="6095253" y="3814446"/>
            <a:ext cx="2663" cy="321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71" idx="0"/>
            <a:endCxn id="80" idx="3"/>
          </p:cNvCxnSpPr>
          <p:nvPr/>
        </p:nvCxnSpPr>
        <p:spPr>
          <a:xfrm flipV="1">
            <a:off x="4081821" y="2735256"/>
            <a:ext cx="34" cy="29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a:stCxn id="68" idx="0"/>
            <a:endCxn id="62" idx="3"/>
          </p:cNvCxnSpPr>
          <p:nvPr/>
        </p:nvCxnSpPr>
        <p:spPr>
          <a:xfrm flipV="1">
            <a:off x="5132301" y="2768446"/>
            <a:ext cx="1039" cy="25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a:stCxn id="4" idx="0"/>
            <a:endCxn id="91" idx="3"/>
          </p:cNvCxnSpPr>
          <p:nvPr/>
        </p:nvCxnSpPr>
        <p:spPr>
          <a:xfrm flipH="1" flipV="1">
            <a:off x="6090848" y="2817309"/>
            <a:ext cx="1988" cy="20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stCxn id="74" idx="0"/>
            <a:endCxn id="84" idx="3"/>
          </p:cNvCxnSpPr>
          <p:nvPr/>
        </p:nvCxnSpPr>
        <p:spPr>
          <a:xfrm flipV="1">
            <a:off x="7078771" y="2771271"/>
            <a:ext cx="3777" cy="26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p:cNvCxnSpPr>
            <a:stCxn id="77" idx="0"/>
            <a:endCxn id="87" idx="3"/>
          </p:cNvCxnSpPr>
          <p:nvPr/>
        </p:nvCxnSpPr>
        <p:spPr>
          <a:xfrm flipV="1">
            <a:off x="8048951" y="2771271"/>
            <a:ext cx="3777" cy="28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Nuage 47"/>
          <p:cNvSpPr/>
          <p:nvPr/>
        </p:nvSpPr>
        <p:spPr>
          <a:xfrm>
            <a:off x="4959682" y="986501"/>
            <a:ext cx="2262330" cy="969369"/>
          </a:xfrm>
          <a:prstGeom prst="cloud">
            <a:avLst/>
          </a:prstGeom>
          <a:solidFill>
            <a:srgbClr val="29CCD9">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tiers</a:t>
            </a:r>
          </a:p>
        </p:txBody>
      </p:sp>
      <p:grpSp>
        <p:nvGrpSpPr>
          <p:cNvPr id="98" name="Groupe 97"/>
          <p:cNvGrpSpPr/>
          <p:nvPr/>
        </p:nvGrpSpPr>
        <p:grpSpPr>
          <a:xfrm>
            <a:off x="8586950" y="3055203"/>
            <a:ext cx="800100" cy="736105"/>
            <a:chOff x="5697866" y="2840364"/>
            <a:chExt cx="800100" cy="736105"/>
          </a:xfrm>
        </p:grpSpPr>
        <p:sp>
          <p:nvSpPr>
            <p:cNvPr id="100" name="Hexagone 99"/>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Nuage 100"/>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02" name="Connecteur droit avec flèche 101"/>
          <p:cNvCxnSpPr>
            <a:stCxn id="91" idx="0"/>
            <a:endCxn id="48" idx="1"/>
          </p:cNvCxnSpPr>
          <p:nvPr/>
        </p:nvCxnSpPr>
        <p:spPr>
          <a:xfrm flipH="1" flipV="1">
            <a:off x="6090847" y="1954838"/>
            <a:ext cx="1" cy="126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en angle 107"/>
          <p:cNvCxnSpPr>
            <a:stCxn id="100" idx="0"/>
            <a:endCxn id="48" idx="0"/>
          </p:cNvCxnSpPr>
          <p:nvPr/>
        </p:nvCxnSpPr>
        <p:spPr>
          <a:xfrm rot="16200000" flipV="1">
            <a:off x="7311555" y="1379758"/>
            <a:ext cx="1584018" cy="1766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ZoneTexte 108"/>
          <p:cNvSpPr txBox="1"/>
          <p:nvPr/>
        </p:nvSpPr>
        <p:spPr>
          <a:xfrm>
            <a:off x="7675685" y="6620048"/>
            <a:ext cx="4413738" cy="230832"/>
          </a:xfrm>
          <a:prstGeom prst="rect">
            <a:avLst/>
          </a:prstGeom>
          <a:noFill/>
        </p:spPr>
        <p:txBody>
          <a:bodyPr wrap="square" rtlCol="0">
            <a:spAutoFit/>
          </a:bodyPr>
          <a:lstStyle/>
          <a:p>
            <a:r>
              <a:rPr lang="fr-FR" sz="900" dirty="0">
                <a:solidFill>
                  <a:srgbClr val="1B959F"/>
                </a:solidFill>
              </a:rPr>
              <a:t>Schéma tiré du livre Building Micro-</a:t>
            </a:r>
            <a:r>
              <a:rPr lang="fr-FR" sz="900" dirty="0" err="1">
                <a:solidFill>
                  <a:srgbClr val="1B959F"/>
                </a:solidFill>
              </a:rPr>
              <a:t>frontends</a:t>
            </a:r>
            <a:r>
              <a:rPr lang="fr-FR" sz="900" dirty="0">
                <a:solidFill>
                  <a:srgbClr val="1B959F"/>
                </a:solidFill>
              </a:rPr>
              <a:t> – Luca </a:t>
            </a:r>
            <a:r>
              <a:rPr lang="fr-FR" sz="900" dirty="0" err="1">
                <a:solidFill>
                  <a:srgbClr val="1B959F"/>
                </a:solidFill>
              </a:rPr>
              <a:t>Mezzalira</a:t>
            </a:r>
            <a:endParaRPr lang="fr-FR" sz="900" dirty="0">
              <a:solidFill>
                <a:srgbClr val="1B959F"/>
              </a:solidFill>
            </a:endParaRPr>
          </a:p>
        </p:txBody>
      </p:sp>
    </p:spTree>
    <p:extLst>
      <p:ext uri="{BB962C8B-B14F-4D97-AF65-F5344CB8AC3E}">
        <p14:creationId xmlns:p14="http://schemas.microsoft.com/office/powerpoint/2010/main" val="2138633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Connecteur en angle 80"/>
          <p:cNvCxnSpPr/>
          <p:nvPr/>
        </p:nvCxnSpPr>
        <p:spPr>
          <a:xfrm rot="5400000" flipH="1" flipV="1">
            <a:off x="4286287" y="4055545"/>
            <a:ext cx="809788" cy="2808143"/>
          </a:xfrm>
          <a:prstGeom prst="bentConnector3">
            <a:avLst>
              <a:gd name="adj1" fmla="val 758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eur en angle 89"/>
          <p:cNvCxnSpPr/>
          <p:nvPr/>
        </p:nvCxnSpPr>
        <p:spPr>
          <a:xfrm rot="16200000" flipV="1">
            <a:off x="7131028" y="4015137"/>
            <a:ext cx="864968" cy="2936517"/>
          </a:xfrm>
          <a:prstGeom prst="bentConnector3">
            <a:avLst>
              <a:gd name="adj1" fmla="val 7716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p>
            <a:r>
              <a:rPr lang="fr-FR" b="1" dirty="0"/>
              <a:t>Architecture Micro-</a:t>
            </a:r>
            <a:r>
              <a:rPr lang="fr-FR" b="1" dirty="0" err="1"/>
              <a:t>frontend</a:t>
            </a:r>
            <a:endParaRPr lang="fr-FR" b="1" dirty="0"/>
          </a:p>
        </p:txBody>
      </p:sp>
      <p:grpSp>
        <p:nvGrpSpPr>
          <p:cNvPr id="13" name="Groupe 12"/>
          <p:cNvGrpSpPr/>
          <p:nvPr/>
        </p:nvGrpSpPr>
        <p:grpSpPr>
          <a:xfrm>
            <a:off x="262650" y="2068699"/>
            <a:ext cx="9262350" cy="1788819"/>
            <a:chOff x="198872" y="2681452"/>
            <a:chExt cx="9326128" cy="1245476"/>
          </a:xfrm>
        </p:grpSpPr>
        <p:sp>
          <p:nvSpPr>
            <p:cNvPr id="8" name="Rectangle à coins arrondis 7"/>
            <p:cNvSpPr/>
            <p:nvPr/>
          </p:nvSpPr>
          <p:spPr>
            <a:xfrm>
              <a:off x="2667000" y="2681452"/>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98872" y="3126773"/>
              <a:ext cx="2236770" cy="578587"/>
            </a:xfrm>
            <a:prstGeom prst="rect">
              <a:avLst/>
            </a:prstGeom>
            <a:noFill/>
          </p:spPr>
          <p:txBody>
            <a:bodyPr wrap="square" rtlCol="0">
              <a:spAutoFit/>
            </a:bodyPr>
            <a:lstStyle/>
            <a:p>
              <a:pPr algn="r"/>
              <a:r>
                <a:rPr lang="fr-FR" sz="2400" dirty="0">
                  <a:solidFill>
                    <a:srgbClr val="009999"/>
                  </a:solidFill>
                  <a:latin typeface="+mj-lt"/>
                </a:rPr>
                <a:t>Couche API en </a:t>
              </a:r>
              <a:r>
                <a:rPr lang="fr-FR" sz="2400" dirty="0" err="1">
                  <a:solidFill>
                    <a:srgbClr val="009999"/>
                  </a:solidFill>
                  <a:latin typeface="+mj-lt"/>
                </a:rPr>
                <a:t>microservices</a:t>
              </a:r>
              <a:endParaRPr lang="fr-FR" sz="2400" dirty="0">
                <a:solidFill>
                  <a:srgbClr val="009999"/>
                </a:solidFill>
                <a:latin typeface="+mj-lt"/>
              </a:endParaRPr>
            </a:p>
          </p:txBody>
        </p:sp>
      </p:grpSp>
      <p:grpSp>
        <p:nvGrpSpPr>
          <p:cNvPr id="15" name="Groupe 14"/>
          <p:cNvGrpSpPr/>
          <p:nvPr/>
        </p:nvGrpSpPr>
        <p:grpSpPr>
          <a:xfrm>
            <a:off x="262650" y="3968795"/>
            <a:ext cx="9333435" cy="1042234"/>
            <a:chOff x="117082" y="4104289"/>
            <a:chExt cx="9407918" cy="1245476"/>
          </a:xfrm>
        </p:grpSpPr>
        <p:sp>
          <p:nvSpPr>
            <p:cNvPr id="9" name="Rectangle à coins arrondis 8"/>
            <p:cNvSpPr/>
            <p:nvPr/>
          </p:nvSpPr>
          <p:spPr>
            <a:xfrm>
              <a:off x="2667000" y="4104289"/>
              <a:ext cx="6858000" cy="12454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117082" y="4240119"/>
              <a:ext cx="2347919" cy="993044"/>
            </a:xfrm>
            <a:prstGeom prst="rect">
              <a:avLst/>
            </a:prstGeom>
            <a:noFill/>
          </p:spPr>
          <p:txBody>
            <a:bodyPr wrap="square" rtlCol="0">
              <a:spAutoFit/>
            </a:bodyPr>
            <a:lstStyle/>
            <a:p>
              <a:pPr algn="r"/>
              <a:r>
                <a:rPr lang="fr-FR" sz="2400" dirty="0">
                  <a:solidFill>
                    <a:srgbClr val="009999"/>
                  </a:solidFill>
                  <a:latin typeface="+mj-lt"/>
                </a:rPr>
                <a:t>Couche </a:t>
              </a:r>
              <a:r>
                <a:rPr lang="fr-FR" sz="2400" dirty="0" err="1">
                  <a:solidFill>
                    <a:srgbClr val="009999"/>
                  </a:solidFill>
                  <a:latin typeface="+mj-lt"/>
                </a:rPr>
                <a:t>Frontend</a:t>
              </a:r>
              <a:endParaRPr lang="fr-FR" sz="2400" dirty="0">
                <a:solidFill>
                  <a:srgbClr val="009999"/>
                </a:solidFill>
                <a:latin typeface="+mj-lt"/>
              </a:endParaRPr>
            </a:p>
          </p:txBody>
        </p:sp>
      </p:grpSp>
      <p:grpSp>
        <p:nvGrpSpPr>
          <p:cNvPr id="32" name="Groupe 31"/>
          <p:cNvGrpSpPr/>
          <p:nvPr/>
        </p:nvGrpSpPr>
        <p:grpSpPr>
          <a:xfrm>
            <a:off x="5351753" y="5622905"/>
            <a:ext cx="1492323" cy="1098219"/>
            <a:chOff x="5414667" y="5644166"/>
            <a:chExt cx="1492323" cy="1098219"/>
          </a:xfrm>
        </p:grpSpPr>
        <p:sp>
          <p:nvSpPr>
            <p:cNvPr id="21" name="Organigramme : Décision 20"/>
            <p:cNvSpPr/>
            <p:nvPr/>
          </p:nvSpPr>
          <p:spPr>
            <a:xfrm>
              <a:off x="5414667" y="6239466"/>
              <a:ext cx="1332186" cy="50291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rapèze 26"/>
            <p:cNvSpPr/>
            <p:nvPr/>
          </p:nvSpPr>
          <p:spPr>
            <a:xfrm rot="1247216">
              <a:off x="6189788" y="5644166"/>
              <a:ext cx="717202" cy="745969"/>
            </a:xfrm>
            <a:prstGeom prst="trapezoid">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Décision 28"/>
            <p:cNvSpPr/>
            <p:nvPr/>
          </p:nvSpPr>
          <p:spPr>
            <a:xfrm>
              <a:off x="5587447" y="6298225"/>
              <a:ext cx="986625" cy="385400"/>
            </a:xfrm>
            <a:prstGeom prst="flowChartDecision">
              <a:avLst/>
            </a:prstGeom>
            <a:pattFill prst="pct20">
              <a:fgClr>
                <a:schemeClr val="accent1"/>
              </a:fgClr>
              <a:bgClr>
                <a:schemeClr val="bg1"/>
              </a:bgClr>
            </a:pattFill>
            <a:ln>
              <a:solidFill>
                <a:srgbClr val="1B959F">
                  <a:alpha val="23137"/>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rapèze 29"/>
            <p:cNvSpPr/>
            <p:nvPr/>
          </p:nvSpPr>
          <p:spPr>
            <a:xfrm rot="1247216">
              <a:off x="6200663" y="5702500"/>
              <a:ext cx="668429" cy="656885"/>
            </a:xfrm>
            <a:prstGeom prst="trapezoid">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6630101" y="5670135"/>
              <a:ext cx="45719" cy="45719"/>
            </a:xfrm>
            <a:prstGeom prst="ellipse">
              <a:avLst/>
            </a:prstGeom>
            <a:ln w="3175">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3" name="Groupe 52"/>
          <p:cNvGrpSpPr/>
          <p:nvPr/>
        </p:nvGrpSpPr>
        <p:grpSpPr>
          <a:xfrm>
            <a:off x="8762995" y="5683470"/>
            <a:ext cx="537549" cy="902022"/>
            <a:chOff x="8762995" y="5683470"/>
            <a:chExt cx="537549" cy="902022"/>
          </a:xfrm>
        </p:grpSpPr>
        <p:grpSp>
          <p:nvGrpSpPr>
            <p:cNvPr id="34" name="Groupe 33"/>
            <p:cNvGrpSpPr/>
            <p:nvPr/>
          </p:nvGrpSpPr>
          <p:grpSpPr>
            <a:xfrm>
              <a:off x="8762995" y="5683470"/>
              <a:ext cx="537549" cy="902022"/>
              <a:chOff x="2932386" y="5628290"/>
              <a:chExt cx="709448" cy="1056289"/>
            </a:xfrm>
          </p:grpSpPr>
          <p:sp>
            <p:nvSpPr>
              <p:cNvPr id="35" name="Rectangle à coins arrondis 34"/>
              <p:cNvSpPr/>
              <p:nvPr/>
            </p:nvSpPr>
            <p:spPr>
              <a:xfrm>
                <a:off x="2932386" y="5628290"/>
                <a:ext cx="709448" cy="1056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2942443" y="5768166"/>
                <a:ext cx="696039" cy="864443"/>
              </a:xfrm>
              <a:prstGeom prst="roundRect">
                <a:avLst>
                  <a:gd name="adj" fmla="val 60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0" name="Ellipse 39"/>
            <p:cNvSpPr/>
            <p:nvPr/>
          </p:nvSpPr>
          <p:spPr>
            <a:xfrm>
              <a:off x="9132738" y="5722227"/>
              <a:ext cx="45719" cy="45719"/>
            </a:xfrm>
            <a:prstGeom prst="ellipse">
              <a:avLst/>
            </a:prstGeom>
            <a:ln w="3175">
              <a:solidFill>
                <a:srgbClr val="1B95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45"/>
            <p:cNvCxnSpPr/>
            <p:nvPr/>
          </p:nvCxnSpPr>
          <p:spPr>
            <a:xfrm>
              <a:off x="8924925" y="5743575"/>
              <a:ext cx="173355" cy="0"/>
            </a:xfrm>
            <a:prstGeom prst="line">
              <a:avLst/>
            </a:prstGeom>
            <a:ln w="12700">
              <a:solidFill>
                <a:srgbClr val="1B959F"/>
              </a:solidFill>
            </a:ln>
          </p:spPr>
          <p:style>
            <a:lnRef idx="1">
              <a:schemeClr val="accent1"/>
            </a:lnRef>
            <a:fillRef idx="0">
              <a:schemeClr val="accent1"/>
            </a:fillRef>
            <a:effectRef idx="0">
              <a:schemeClr val="accent1"/>
            </a:effectRef>
            <a:fontRef idx="minor">
              <a:schemeClr val="tx1"/>
            </a:fontRef>
          </p:style>
        </p:cxnSp>
      </p:grpSp>
      <p:grpSp>
        <p:nvGrpSpPr>
          <p:cNvPr id="54" name="Groupe 53"/>
          <p:cNvGrpSpPr/>
          <p:nvPr/>
        </p:nvGrpSpPr>
        <p:grpSpPr>
          <a:xfrm>
            <a:off x="5765374" y="4135596"/>
            <a:ext cx="703291" cy="682906"/>
            <a:chOff x="5254906" y="4132162"/>
            <a:chExt cx="703291" cy="682906"/>
          </a:xfrm>
        </p:grpSpPr>
        <p:sp>
          <p:nvSpPr>
            <p:cNvPr id="47" name="Rectangle à coins arrondis 46"/>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Arrondir un rectangle avec un coin du même côté 49"/>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grpSp>
        <p:nvGrpSpPr>
          <p:cNvPr id="65" name="Groupe 64"/>
          <p:cNvGrpSpPr/>
          <p:nvPr/>
        </p:nvGrpSpPr>
        <p:grpSpPr>
          <a:xfrm>
            <a:off x="4742147" y="2123301"/>
            <a:ext cx="782386" cy="645145"/>
            <a:chOff x="5298440" y="1396318"/>
            <a:chExt cx="782386" cy="731283"/>
          </a:xfrm>
        </p:grpSpPr>
        <p:sp>
          <p:nvSpPr>
            <p:cNvPr id="62" name="Organigramme : Disque magnétique 61"/>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64" name="Ellipse 63"/>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3" name="Groupe 32"/>
          <p:cNvGrpSpPr/>
          <p:nvPr/>
        </p:nvGrpSpPr>
        <p:grpSpPr>
          <a:xfrm>
            <a:off x="2932386" y="5628290"/>
            <a:ext cx="709448" cy="1056289"/>
            <a:chOff x="2932386" y="5628290"/>
            <a:chExt cx="709448" cy="1056289"/>
          </a:xfrm>
        </p:grpSpPr>
        <p:sp>
          <p:nvSpPr>
            <p:cNvPr id="16" name="Rectangle à coins arrondis 15"/>
            <p:cNvSpPr/>
            <p:nvPr/>
          </p:nvSpPr>
          <p:spPr>
            <a:xfrm>
              <a:off x="2932386" y="5628290"/>
              <a:ext cx="709448" cy="1056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257157" y="658998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7"/>
            <p:cNvSpPr/>
            <p:nvPr/>
          </p:nvSpPr>
          <p:spPr>
            <a:xfrm>
              <a:off x="2995448" y="5683470"/>
              <a:ext cx="591207" cy="8576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9" name="Connecteur droit avec flèche 98"/>
          <p:cNvCxnSpPr/>
          <p:nvPr/>
        </p:nvCxnSpPr>
        <p:spPr>
          <a:xfrm flipH="1" flipV="1">
            <a:off x="6095253" y="5047102"/>
            <a:ext cx="2662" cy="53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e 6"/>
          <p:cNvGrpSpPr/>
          <p:nvPr/>
        </p:nvGrpSpPr>
        <p:grpSpPr>
          <a:xfrm>
            <a:off x="5692786" y="3025000"/>
            <a:ext cx="800100" cy="736105"/>
            <a:chOff x="5697866" y="2840364"/>
            <a:chExt cx="800100" cy="736105"/>
          </a:xfrm>
        </p:grpSpPr>
        <p:sp>
          <p:nvSpPr>
            <p:cNvPr id="4" name="Hexagone 3"/>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Nuage 5"/>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7" name="Groupe 66"/>
          <p:cNvGrpSpPr/>
          <p:nvPr/>
        </p:nvGrpSpPr>
        <p:grpSpPr>
          <a:xfrm>
            <a:off x="4732251" y="3019112"/>
            <a:ext cx="800100" cy="736105"/>
            <a:chOff x="5697866" y="2840364"/>
            <a:chExt cx="800100" cy="736105"/>
          </a:xfrm>
        </p:grpSpPr>
        <p:sp>
          <p:nvSpPr>
            <p:cNvPr id="68" name="Hexagone 67"/>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Nuage 68"/>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0" name="Groupe 69"/>
          <p:cNvGrpSpPr/>
          <p:nvPr/>
        </p:nvGrpSpPr>
        <p:grpSpPr>
          <a:xfrm>
            <a:off x="3681771" y="3025431"/>
            <a:ext cx="800100" cy="736105"/>
            <a:chOff x="5697866" y="2840364"/>
            <a:chExt cx="800100" cy="736105"/>
          </a:xfrm>
        </p:grpSpPr>
        <p:sp>
          <p:nvSpPr>
            <p:cNvPr id="71" name="Hexagone 70"/>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Nuage 71"/>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3" name="Groupe 72"/>
          <p:cNvGrpSpPr/>
          <p:nvPr/>
        </p:nvGrpSpPr>
        <p:grpSpPr>
          <a:xfrm>
            <a:off x="6678721" y="3034328"/>
            <a:ext cx="800100" cy="736105"/>
            <a:chOff x="5697866" y="2840364"/>
            <a:chExt cx="800100" cy="736105"/>
          </a:xfrm>
        </p:grpSpPr>
        <p:sp>
          <p:nvSpPr>
            <p:cNvPr id="74" name="Hexagone 73"/>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Nuage 74"/>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6" name="Groupe 75"/>
          <p:cNvGrpSpPr/>
          <p:nvPr/>
        </p:nvGrpSpPr>
        <p:grpSpPr>
          <a:xfrm>
            <a:off x="7648901" y="3055203"/>
            <a:ext cx="800100" cy="736105"/>
            <a:chOff x="5697866" y="2840364"/>
            <a:chExt cx="800100" cy="736105"/>
          </a:xfrm>
        </p:grpSpPr>
        <p:sp>
          <p:nvSpPr>
            <p:cNvPr id="77" name="Hexagone 76"/>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Nuage 77"/>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9" name="Groupe 78"/>
          <p:cNvGrpSpPr/>
          <p:nvPr/>
        </p:nvGrpSpPr>
        <p:grpSpPr>
          <a:xfrm>
            <a:off x="3690662" y="2090111"/>
            <a:ext cx="782386" cy="645145"/>
            <a:chOff x="5298440" y="1396318"/>
            <a:chExt cx="782386" cy="731283"/>
          </a:xfrm>
        </p:grpSpPr>
        <p:sp>
          <p:nvSpPr>
            <p:cNvPr id="80" name="Organigramme : Disque magnétique 79"/>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82" name="Ellipse 81"/>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3" name="Groupe 82"/>
          <p:cNvGrpSpPr/>
          <p:nvPr/>
        </p:nvGrpSpPr>
        <p:grpSpPr>
          <a:xfrm>
            <a:off x="6691355" y="2126126"/>
            <a:ext cx="782386" cy="645145"/>
            <a:chOff x="5298440" y="1396318"/>
            <a:chExt cx="782386" cy="731283"/>
          </a:xfrm>
        </p:grpSpPr>
        <p:sp>
          <p:nvSpPr>
            <p:cNvPr id="84" name="Organigramme : Disque magnétique 83"/>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85" name="Ellipse 84"/>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6" name="Groupe 85"/>
          <p:cNvGrpSpPr/>
          <p:nvPr/>
        </p:nvGrpSpPr>
        <p:grpSpPr>
          <a:xfrm>
            <a:off x="7661535" y="2126126"/>
            <a:ext cx="782386" cy="645145"/>
            <a:chOff x="5298440" y="1396318"/>
            <a:chExt cx="782386" cy="731283"/>
          </a:xfrm>
        </p:grpSpPr>
        <p:sp>
          <p:nvSpPr>
            <p:cNvPr id="87" name="Organigramme : Disque magnétique 86"/>
            <p:cNvSpPr/>
            <p:nvPr/>
          </p:nvSpPr>
          <p:spPr>
            <a:xfrm>
              <a:off x="5298440" y="1402033"/>
              <a:ext cx="782386" cy="72556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t>Database</a:t>
              </a:r>
              <a:endParaRPr lang="fr-FR" sz="1100" dirty="0"/>
            </a:p>
          </p:txBody>
        </p:sp>
        <p:sp>
          <p:nvSpPr>
            <p:cNvPr id="88" name="Ellipse 87"/>
            <p:cNvSpPr/>
            <p:nvPr/>
          </p:nvSpPr>
          <p:spPr>
            <a:xfrm>
              <a:off x="5298440" y="1396318"/>
              <a:ext cx="782319" cy="249602"/>
            </a:xfrm>
            <a:prstGeom prst="ellipse">
              <a:avLst/>
            </a:prstGeom>
            <a:solidFill>
              <a:schemeClr val="accent1">
                <a:lumMod val="40000"/>
                <a:lumOff val="6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p:cNvGrpSpPr/>
          <p:nvPr/>
        </p:nvGrpSpPr>
        <p:grpSpPr>
          <a:xfrm>
            <a:off x="5690798" y="2081203"/>
            <a:ext cx="800100" cy="736105"/>
            <a:chOff x="5697866" y="2840364"/>
            <a:chExt cx="800100" cy="736105"/>
          </a:xfrm>
        </p:grpSpPr>
        <p:sp>
          <p:nvSpPr>
            <p:cNvPr id="91" name="Hexagone 90"/>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Nuage 91"/>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3" name="Connecteur droit avec flèche 92"/>
          <p:cNvCxnSpPr>
            <a:stCxn id="50" idx="3"/>
            <a:endCxn id="4" idx="3"/>
          </p:cNvCxnSpPr>
          <p:nvPr/>
        </p:nvCxnSpPr>
        <p:spPr>
          <a:xfrm flipH="1" flipV="1">
            <a:off x="6092836" y="3761106"/>
            <a:ext cx="2417" cy="37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71" idx="0"/>
            <a:endCxn id="80" idx="3"/>
          </p:cNvCxnSpPr>
          <p:nvPr/>
        </p:nvCxnSpPr>
        <p:spPr>
          <a:xfrm flipV="1">
            <a:off x="4081821" y="2735256"/>
            <a:ext cx="34" cy="29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a:stCxn id="68" idx="0"/>
            <a:endCxn id="62" idx="3"/>
          </p:cNvCxnSpPr>
          <p:nvPr/>
        </p:nvCxnSpPr>
        <p:spPr>
          <a:xfrm flipV="1">
            <a:off x="5132301" y="2768446"/>
            <a:ext cx="1039" cy="25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a:stCxn id="4" idx="0"/>
            <a:endCxn id="91" idx="3"/>
          </p:cNvCxnSpPr>
          <p:nvPr/>
        </p:nvCxnSpPr>
        <p:spPr>
          <a:xfrm flipH="1" flipV="1">
            <a:off x="6090848" y="2817309"/>
            <a:ext cx="1988" cy="20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stCxn id="74" idx="0"/>
            <a:endCxn id="84" idx="3"/>
          </p:cNvCxnSpPr>
          <p:nvPr/>
        </p:nvCxnSpPr>
        <p:spPr>
          <a:xfrm flipV="1">
            <a:off x="7078771" y="2771271"/>
            <a:ext cx="3777" cy="26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p:cNvCxnSpPr>
            <a:stCxn id="77" idx="0"/>
            <a:endCxn id="87" idx="3"/>
          </p:cNvCxnSpPr>
          <p:nvPr/>
        </p:nvCxnSpPr>
        <p:spPr>
          <a:xfrm flipV="1">
            <a:off x="8048951" y="2771271"/>
            <a:ext cx="3777" cy="283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Nuage 47"/>
          <p:cNvSpPr/>
          <p:nvPr/>
        </p:nvSpPr>
        <p:spPr>
          <a:xfrm>
            <a:off x="4959682" y="986501"/>
            <a:ext cx="2262330" cy="969369"/>
          </a:xfrm>
          <a:prstGeom prst="cloud">
            <a:avLst/>
          </a:prstGeom>
          <a:solidFill>
            <a:srgbClr val="29CCD9">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tiers</a:t>
            </a:r>
          </a:p>
        </p:txBody>
      </p:sp>
      <p:grpSp>
        <p:nvGrpSpPr>
          <p:cNvPr id="98" name="Groupe 97"/>
          <p:cNvGrpSpPr/>
          <p:nvPr/>
        </p:nvGrpSpPr>
        <p:grpSpPr>
          <a:xfrm>
            <a:off x="8586950" y="3055203"/>
            <a:ext cx="800100" cy="736105"/>
            <a:chOff x="5697866" y="2840364"/>
            <a:chExt cx="800100" cy="736105"/>
          </a:xfrm>
        </p:grpSpPr>
        <p:sp>
          <p:nvSpPr>
            <p:cNvPr id="100" name="Hexagone 99"/>
            <p:cNvSpPr/>
            <p:nvPr/>
          </p:nvSpPr>
          <p:spPr>
            <a:xfrm rot="16200000">
              <a:off x="5729863" y="2808367"/>
              <a:ext cx="736105" cy="8001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Nuage 100"/>
            <p:cNvSpPr/>
            <p:nvPr/>
          </p:nvSpPr>
          <p:spPr>
            <a:xfrm>
              <a:off x="5823257" y="3010588"/>
              <a:ext cx="552084" cy="37312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02" name="Connecteur droit avec flèche 101"/>
          <p:cNvCxnSpPr>
            <a:stCxn id="91" idx="0"/>
            <a:endCxn id="48" idx="1"/>
          </p:cNvCxnSpPr>
          <p:nvPr/>
        </p:nvCxnSpPr>
        <p:spPr>
          <a:xfrm flipH="1" flipV="1">
            <a:off x="6090847" y="1954838"/>
            <a:ext cx="1" cy="126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en angle 107"/>
          <p:cNvCxnSpPr>
            <a:stCxn id="100" idx="0"/>
            <a:endCxn id="48" idx="0"/>
          </p:cNvCxnSpPr>
          <p:nvPr/>
        </p:nvCxnSpPr>
        <p:spPr>
          <a:xfrm rot="16200000" flipV="1">
            <a:off x="7311555" y="1379758"/>
            <a:ext cx="1584018" cy="1766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e 102"/>
          <p:cNvGrpSpPr/>
          <p:nvPr/>
        </p:nvGrpSpPr>
        <p:grpSpPr>
          <a:xfrm>
            <a:off x="4802786" y="4125025"/>
            <a:ext cx="703291" cy="682906"/>
            <a:chOff x="5254906" y="4132162"/>
            <a:chExt cx="703291" cy="682906"/>
          </a:xfrm>
        </p:grpSpPr>
        <p:sp>
          <p:nvSpPr>
            <p:cNvPr id="104" name="Rectangle à coins arrondis 103"/>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Arrondir un rectangle avec un coin du même côté 104"/>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105"/>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grpSp>
        <p:nvGrpSpPr>
          <p:cNvPr id="109" name="Groupe 108"/>
          <p:cNvGrpSpPr/>
          <p:nvPr/>
        </p:nvGrpSpPr>
        <p:grpSpPr>
          <a:xfrm>
            <a:off x="3754236" y="4125025"/>
            <a:ext cx="703291" cy="682906"/>
            <a:chOff x="5254906" y="4132162"/>
            <a:chExt cx="703291" cy="682906"/>
          </a:xfrm>
        </p:grpSpPr>
        <p:sp>
          <p:nvSpPr>
            <p:cNvPr id="110" name="Rectangle à coins arrondis 109"/>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Arrondir un rectangle avec un coin du même côté 110"/>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Rectangle 111"/>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grpSp>
        <p:nvGrpSpPr>
          <p:cNvPr id="114" name="Groupe 113"/>
          <p:cNvGrpSpPr/>
          <p:nvPr/>
        </p:nvGrpSpPr>
        <p:grpSpPr>
          <a:xfrm>
            <a:off x="6745999" y="4125025"/>
            <a:ext cx="703291" cy="682906"/>
            <a:chOff x="5254906" y="4132162"/>
            <a:chExt cx="703291" cy="682906"/>
          </a:xfrm>
        </p:grpSpPr>
        <p:sp>
          <p:nvSpPr>
            <p:cNvPr id="115" name="Rectangle à coins arrondis 114"/>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Arrondir un rectangle avec un coin du même côté 115"/>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Rectangle 116"/>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Ellipse 117"/>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grpSp>
        <p:nvGrpSpPr>
          <p:cNvPr id="119" name="Groupe 118"/>
          <p:cNvGrpSpPr/>
          <p:nvPr/>
        </p:nvGrpSpPr>
        <p:grpSpPr>
          <a:xfrm>
            <a:off x="7716821" y="4125798"/>
            <a:ext cx="703291" cy="682906"/>
            <a:chOff x="5254906" y="4132162"/>
            <a:chExt cx="703291" cy="682906"/>
          </a:xfrm>
        </p:grpSpPr>
        <p:sp>
          <p:nvSpPr>
            <p:cNvPr id="120" name="Rectangle à coins arrondis 119"/>
            <p:cNvSpPr/>
            <p:nvPr/>
          </p:nvSpPr>
          <p:spPr>
            <a:xfrm>
              <a:off x="5254906" y="4132162"/>
              <a:ext cx="659757" cy="682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Arrondir un rectangle avec un coin du même côté 120"/>
            <p:cNvSpPr/>
            <p:nvPr/>
          </p:nvSpPr>
          <p:spPr>
            <a:xfrm>
              <a:off x="5254906" y="4132162"/>
              <a:ext cx="659757" cy="150278"/>
            </a:xfrm>
            <a:prstGeom prst="round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Rectangle 121"/>
            <p:cNvSpPr/>
            <p:nvPr/>
          </p:nvSpPr>
          <p:spPr>
            <a:xfrm>
              <a:off x="5298440" y="4323080"/>
              <a:ext cx="563880" cy="431800"/>
            </a:xfrm>
            <a:prstGeom prst="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719615" y="4514310"/>
              <a:ext cx="238582" cy="20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r-FR" sz="900" dirty="0"/>
                <a:t>&lt;/&gt;</a:t>
              </a:r>
            </a:p>
          </p:txBody>
        </p:sp>
      </p:grpSp>
      <p:cxnSp>
        <p:nvCxnSpPr>
          <p:cNvPr id="129" name="Connecteur droit avec flèche 128"/>
          <p:cNvCxnSpPr>
            <a:stCxn id="105" idx="3"/>
            <a:endCxn id="68" idx="3"/>
          </p:cNvCxnSpPr>
          <p:nvPr/>
        </p:nvCxnSpPr>
        <p:spPr>
          <a:xfrm flipH="1" flipV="1">
            <a:off x="5132301" y="3755218"/>
            <a:ext cx="364" cy="369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p:cNvCxnSpPr>
            <a:stCxn id="111" idx="3"/>
            <a:endCxn id="71" idx="3"/>
          </p:cNvCxnSpPr>
          <p:nvPr/>
        </p:nvCxnSpPr>
        <p:spPr>
          <a:xfrm flipH="1" flipV="1">
            <a:off x="4081821" y="3761537"/>
            <a:ext cx="2294" cy="363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eur droit avec flèche 130"/>
          <p:cNvCxnSpPr>
            <a:stCxn id="116" idx="3"/>
            <a:endCxn id="74" idx="3"/>
          </p:cNvCxnSpPr>
          <p:nvPr/>
        </p:nvCxnSpPr>
        <p:spPr>
          <a:xfrm flipV="1">
            <a:off x="7075878" y="3770434"/>
            <a:ext cx="2893" cy="35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a:stCxn id="121" idx="3"/>
            <a:endCxn id="77" idx="3"/>
          </p:cNvCxnSpPr>
          <p:nvPr/>
        </p:nvCxnSpPr>
        <p:spPr>
          <a:xfrm flipV="1">
            <a:off x="8046700" y="3791309"/>
            <a:ext cx="2251" cy="33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ZoneTexte 132"/>
          <p:cNvSpPr txBox="1"/>
          <p:nvPr/>
        </p:nvSpPr>
        <p:spPr>
          <a:xfrm>
            <a:off x="7675685" y="6620048"/>
            <a:ext cx="4413738" cy="230832"/>
          </a:xfrm>
          <a:prstGeom prst="rect">
            <a:avLst/>
          </a:prstGeom>
          <a:noFill/>
        </p:spPr>
        <p:txBody>
          <a:bodyPr wrap="square" rtlCol="0">
            <a:spAutoFit/>
          </a:bodyPr>
          <a:lstStyle/>
          <a:p>
            <a:r>
              <a:rPr lang="fr-FR" sz="900" dirty="0">
                <a:solidFill>
                  <a:srgbClr val="1B959F"/>
                </a:solidFill>
              </a:rPr>
              <a:t>Schéma tiré du livre Building Micro-</a:t>
            </a:r>
            <a:r>
              <a:rPr lang="fr-FR" sz="900" dirty="0" err="1">
                <a:solidFill>
                  <a:srgbClr val="1B959F"/>
                </a:solidFill>
              </a:rPr>
              <a:t>frontends</a:t>
            </a:r>
            <a:r>
              <a:rPr lang="fr-FR" sz="900" dirty="0">
                <a:solidFill>
                  <a:srgbClr val="1B959F"/>
                </a:solidFill>
              </a:rPr>
              <a:t> – Luca </a:t>
            </a:r>
            <a:r>
              <a:rPr lang="fr-FR" sz="900" dirty="0" err="1">
                <a:solidFill>
                  <a:srgbClr val="1B959F"/>
                </a:solidFill>
              </a:rPr>
              <a:t>Mezzalira</a:t>
            </a:r>
            <a:endParaRPr lang="fr-FR" sz="900" dirty="0">
              <a:solidFill>
                <a:srgbClr val="1B959F"/>
              </a:solidFill>
            </a:endParaRPr>
          </a:p>
        </p:txBody>
      </p:sp>
    </p:spTree>
    <p:extLst>
      <p:ext uri="{BB962C8B-B14F-4D97-AF65-F5344CB8AC3E}">
        <p14:creationId xmlns:p14="http://schemas.microsoft.com/office/powerpoint/2010/main" val="75024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Les Principes fondamentaux</a:t>
            </a:r>
          </a:p>
        </p:txBody>
      </p:sp>
      <p:sp>
        <p:nvSpPr>
          <p:cNvPr id="3" name="Rectangle à coins arrondis 2"/>
          <p:cNvSpPr/>
          <p:nvPr/>
        </p:nvSpPr>
        <p:spPr>
          <a:xfrm>
            <a:off x="1164688" y="1354509"/>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Modélisé autour du </a:t>
            </a:r>
            <a:r>
              <a:rPr lang="fr-FR" dirty="0" smtClean="0">
                <a:latin typeface="+mj-lt"/>
              </a:rPr>
              <a:t>métier/ domaine</a:t>
            </a:r>
            <a:endParaRPr lang="fr-FR" dirty="0">
              <a:latin typeface="+mj-lt"/>
            </a:endParaRPr>
          </a:p>
        </p:txBody>
      </p:sp>
      <p:sp>
        <p:nvSpPr>
          <p:cNvPr id="4" name="Rectangle à coins arrondis 3"/>
          <p:cNvSpPr/>
          <p:nvPr/>
        </p:nvSpPr>
        <p:spPr>
          <a:xfrm>
            <a:off x="143607" y="2962274"/>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Grande visibilité</a:t>
            </a:r>
          </a:p>
        </p:txBody>
      </p:sp>
      <p:sp>
        <p:nvSpPr>
          <p:cNvPr id="5" name="Rectangle à coins arrondis 4"/>
          <p:cNvSpPr/>
          <p:nvPr/>
        </p:nvSpPr>
        <p:spPr>
          <a:xfrm>
            <a:off x="519975" y="4634150"/>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Isoler les problèmes</a:t>
            </a:r>
          </a:p>
        </p:txBody>
      </p:sp>
      <p:sp>
        <p:nvSpPr>
          <p:cNvPr id="6" name="Rectangle à coins arrondis 5"/>
          <p:cNvSpPr/>
          <p:nvPr/>
        </p:nvSpPr>
        <p:spPr>
          <a:xfrm>
            <a:off x="3753026" y="4937853"/>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Déploiement indépendant</a:t>
            </a:r>
          </a:p>
        </p:txBody>
      </p:sp>
      <p:sp>
        <p:nvSpPr>
          <p:cNvPr id="7" name="Rectangle à coins arrondis 6"/>
          <p:cNvSpPr/>
          <p:nvPr/>
        </p:nvSpPr>
        <p:spPr>
          <a:xfrm>
            <a:off x="5829302" y="3941885"/>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Décentraliser la gouvernance</a:t>
            </a:r>
          </a:p>
        </p:txBody>
      </p:sp>
      <p:sp>
        <p:nvSpPr>
          <p:cNvPr id="8" name="Rectangle à coins arrondis 7"/>
          <p:cNvSpPr/>
          <p:nvPr/>
        </p:nvSpPr>
        <p:spPr>
          <a:xfrm>
            <a:off x="5920154" y="2573946"/>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Masquer les détails d’implémentation</a:t>
            </a:r>
          </a:p>
        </p:txBody>
      </p:sp>
      <p:sp>
        <p:nvSpPr>
          <p:cNvPr id="9" name="Rectangle à coins arrondis 8"/>
          <p:cNvSpPr/>
          <p:nvPr/>
        </p:nvSpPr>
        <p:spPr>
          <a:xfrm>
            <a:off x="4473819" y="1355241"/>
            <a:ext cx="2118947" cy="835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mj-lt"/>
              </a:rPr>
              <a:t>Culture de l’automatisation</a:t>
            </a:r>
          </a:p>
        </p:txBody>
      </p:sp>
      <p:sp>
        <p:nvSpPr>
          <p:cNvPr id="10" name="ZoneTexte 9"/>
          <p:cNvSpPr txBox="1"/>
          <p:nvPr/>
        </p:nvSpPr>
        <p:spPr>
          <a:xfrm>
            <a:off x="2974731" y="3055618"/>
            <a:ext cx="2233246" cy="1015663"/>
          </a:xfrm>
          <a:prstGeom prst="rect">
            <a:avLst/>
          </a:prstGeom>
          <a:noFill/>
        </p:spPr>
        <p:txBody>
          <a:bodyPr wrap="square" rtlCol="0">
            <a:spAutoFit/>
          </a:bodyPr>
          <a:lstStyle/>
          <a:p>
            <a:pPr algn="ctr"/>
            <a:r>
              <a:rPr lang="fr-FR" sz="2000" dirty="0">
                <a:solidFill>
                  <a:srgbClr val="009999"/>
                </a:solidFill>
                <a:latin typeface="+mj-lt"/>
              </a:rPr>
              <a:t>Les Principes de l’Architecture en </a:t>
            </a:r>
            <a:r>
              <a:rPr lang="fr-FR" sz="2000" dirty="0" err="1">
                <a:solidFill>
                  <a:srgbClr val="009999"/>
                </a:solidFill>
                <a:latin typeface="+mj-lt"/>
              </a:rPr>
              <a:t>Microservices</a:t>
            </a:r>
            <a:endParaRPr lang="fr-FR" sz="2000" dirty="0">
              <a:solidFill>
                <a:srgbClr val="009999"/>
              </a:solidFill>
              <a:latin typeface="+mj-lt"/>
            </a:endParaRPr>
          </a:p>
        </p:txBody>
      </p:sp>
      <p:sp>
        <p:nvSpPr>
          <p:cNvPr id="11" name="Flèche courbée vers la droite 10"/>
          <p:cNvSpPr/>
          <p:nvPr/>
        </p:nvSpPr>
        <p:spPr>
          <a:xfrm rot="10291200">
            <a:off x="3533542" y="1740646"/>
            <a:ext cx="326385" cy="131286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courbée vers la droite 11"/>
          <p:cNvSpPr/>
          <p:nvPr/>
        </p:nvSpPr>
        <p:spPr>
          <a:xfrm rot="4987723" flipH="1">
            <a:off x="2447013" y="3483849"/>
            <a:ext cx="343258" cy="1118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courbée vers la droite 12"/>
          <p:cNvSpPr/>
          <p:nvPr/>
        </p:nvSpPr>
        <p:spPr>
          <a:xfrm rot="2544213" flipH="1">
            <a:off x="3080552" y="3978013"/>
            <a:ext cx="297965" cy="13360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Flèche courbée vers la droite 13"/>
          <p:cNvSpPr/>
          <p:nvPr/>
        </p:nvSpPr>
        <p:spPr>
          <a:xfrm rot="1008816">
            <a:off x="3559751" y="4010977"/>
            <a:ext cx="331920" cy="14297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courbée vers la droite 14"/>
          <p:cNvSpPr/>
          <p:nvPr/>
        </p:nvSpPr>
        <p:spPr>
          <a:xfrm rot="18314062" flipH="1">
            <a:off x="5495889" y="2803677"/>
            <a:ext cx="290778" cy="12941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Flèche courbée vers la droite 15"/>
          <p:cNvSpPr/>
          <p:nvPr/>
        </p:nvSpPr>
        <p:spPr>
          <a:xfrm rot="14868882" flipH="1">
            <a:off x="5196489" y="2046977"/>
            <a:ext cx="290778" cy="12941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Flèche courbée vers la droite 16"/>
          <p:cNvSpPr/>
          <p:nvPr/>
        </p:nvSpPr>
        <p:spPr>
          <a:xfrm rot="10291200" flipH="1">
            <a:off x="4216154" y="1722732"/>
            <a:ext cx="322141" cy="131286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574" y="1828706"/>
            <a:ext cx="3152164" cy="4128425"/>
          </a:xfrm>
          <a:prstGeom prst="rect">
            <a:avLst/>
          </a:prstGeom>
        </p:spPr>
      </p:pic>
      <p:sp>
        <p:nvSpPr>
          <p:cNvPr id="19" name="ZoneTexte 18"/>
          <p:cNvSpPr txBox="1"/>
          <p:nvPr/>
        </p:nvSpPr>
        <p:spPr>
          <a:xfrm>
            <a:off x="1220155" y="6526569"/>
            <a:ext cx="4413738" cy="230832"/>
          </a:xfrm>
          <a:prstGeom prst="rect">
            <a:avLst/>
          </a:prstGeom>
          <a:noFill/>
        </p:spPr>
        <p:txBody>
          <a:bodyPr wrap="square" rtlCol="0">
            <a:spAutoFit/>
          </a:bodyPr>
          <a:lstStyle/>
          <a:p>
            <a:r>
              <a:rPr lang="fr-FR" sz="900" dirty="0">
                <a:solidFill>
                  <a:srgbClr val="1B959F"/>
                </a:solidFill>
              </a:rPr>
              <a:t>Schéma tiré du livre Building Micro-</a:t>
            </a:r>
            <a:r>
              <a:rPr lang="fr-FR" sz="900" dirty="0" err="1">
                <a:solidFill>
                  <a:srgbClr val="1B959F"/>
                </a:solidFill>
              </a:rPr>
              <a:t>frontends</a:t>
            </a:r>
            <a:r>
              <a:rPr lang="fr-FR" sz="900" dirty="0">
                <a:solidFill>
                  <a:srgbClr val="1B959F"/>
                </a:solidFill>
              </a:rPr>
              <a:t> – Luca </a:t>
            </a:r>
            <a:r>
              <a:rPr lang="fr-FR" sz="900" dirty="0" err="1">
                <a:solidFill>
                  <a:srgbClr val="1B959F"/>
                </a:solidFill>
              </a:rPr>
              <a:t>Mezzalira</a:t>
            </a:r>
            <a:endParaRPr lang="fr-FR" sz="900" dirty="0">
              <a:solidFill>
                <a:srgbClr val="1B959F"/>
              </a:solidFill>
            </a:endParaRPr>
          </a:p>
        </p:txBody>
      </p:sp>
    </p:spTree>
    <p:extLst>
      <p:ext uri="{BB962C8B-B14F-4D97-AF65-F5344CB8AC3E}">
        <p14:creationId xmlns:p14="http://schemas.microsoft.com/office/powerpoint/2010/main" val="3947050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Personnalisé 2">
      <a:dk1>
        <a:sysClr val="windowText" lastClr="000000"/>
      </a:dk1>
      <a:lt1>
        <a:sysClr val="window" lastClr="FFFFFF"/>
      </a:lt1>
      <a:dk2>
        <a:srgbClr val="757070"/>
      </a:dk2>
      <a:lt2>
        <a:srgbClr val="E7E6E6"/>
      </a:lt2>
      <a:accent1>
        <a:srgbClr val="29CCD9"/>
      </a:accent1>
      <a:accent2>
        <a:srgbClr val="52D4B3"/>
      </a:accent2>
      <a:accent3>
        <a:srgbClr val="7AD98C"/>
      </a:accent3>
      <a:accent4>
        <a:srgbClr val="A3DE66"/>
      </a:accent4>
      <a:accent5>
        <a:srgbClr val="00CC99"/>
      </a:accent5>
      <a:accent6>
        <a:srgbClr val="FF0066"/>
      </a:accent6>
      <a:hlink>
        <a:srgbClr val="29CCD9"/>
      </a:hlink>
      <a:folHlink>
        <a:srgbClr val="29CCD9"/>
      </a:folHlink>
    </a:clrScheme>
    <a:fontScheme name="Titre 1">
      <a:majorFont>
        <a:latin typeface="Bebas Neu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Personnalisé 2">
      <a:dk1>
        <a:srgbClr val="0C0C0C"/>
      </a:dk1>
      <a:lt1>
        <a:srgbClr val="FFFFFF"/>
      </a:lt1>
      <a:dk2>
        <a:srgbClr val="000000"/>
      </a:dk2>
      <a:lt2>
        <a:srgbClr val="FFFFFF"/>
      </a:lt2>
      <a:accent1>
        <a:srgbClr val="29CCD9"/>
      </a:accent1>
      <a:accent2>
        <a:srgbClr val="52D4B3"/>
      </a:accent2>
      <a:accent3>
        <a:srgbClr val="29CCD9"/>
      </a:accent3>
      <a:accent4>
        <a:srgbClr val="10CF9B"/>
      </a:accent4>
      <a:accent5>
        <a:srgbClr val="00C7FF"/>
      </a:accent5>
      <a:accent6>
        <a:srgbClr val="A3DE66"/>
      </a:accent6>
      <a:hlink>
        <a:srgbClr val="52D4B3"/>
      </a:hlink>
      <a:folHlink>
        <a:srgbClr val="85DFD0"/>
      </a:folHlink>
    </a:clrScheme>
    <a:fontScheme name="Titre 1">
      <a:majorFont>
        <a:latin typeface="Bebas Neu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C528F15E9BF5429D7FE7C63E3BF710" ma:contentTypeVersion="15" ma:contentTypeDescription="Crée un document." ma:contentTypeScope="" ma:versionID="6e9da6d18b3d2d71e41f7e6a718c7200">
  <xsd:schema xmlns:xsd="http://www.w3.org/2001/XMLSchema" xmlns:xs="http://www.w3.org/2001/XMLSchema" xmlns:p="http://schemas.microsoft.com/office/2006/metadata/properties" xmlns:ns1="http://schemas.microsoft.com/sharepoint/v3" xmlns:ns2="3b55b85c-b1a9-4a5e-ab4a-d48a32b138be" xmlns:ns3="d62ae771-30d2-41cf-9a2a-a24749a095f6" targetNamespace="http://schemas.microsoft.com/office/2006/metadata/properties" ma:root="true" ma:fieldsID="b9777853db396b8eefa6ce6720ccc28f" ns1:_="" ns2:_="" ns3:_="">
    <xsd:import namespace="http://schemas.microsoft.com/sharepoint/v3"/>
    <xsd:import namespace="3b55b85c-b1a9-4a5e-ab4a-d48a32b138be"/>
    <xsd:import namespace="d62ae771-30d2-41cf-9a2a-a24749a095f6"/>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Flow_SignoffStatus" minOccurs="0"/>
                <xsd:element ref="ns3:MediaServiceDateTaken"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internalName="PublishingStartDate">
      <xsd:simpleType>
        <xsd:restriction base="dms:Unknown"/>
      </xsd:simpleType>
    </xsd:element>
    <xsd:element name="PublishingExpirationDate" ma:index="11" nillable="true" ma:displayName="Date de fin de planification" ma:description="La colonne de site Date de fin de planification est créée par la fonctionnalité de publication. Elle permet de spécifier les date et heure auxquelles cette page n'apparaîtra plus aux visiteurs du si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55b85c-b1a9-4a5e-ab4a-d48a32b138be"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2ae771-30d2-41cf-9a2a-a24749a095f6"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Flow_SignoffStatus" ma:index="18" nillable="true" ma:displayName="État de validation" ma:internalName="_x00c9_tat_x0020_de_x0020_validation">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Flow_SignoffStatus xmlns="d62ae771-30d2-41cf-9a2a-a24749a095f6" xsi:nil="true"/>
  </documentManagement>
</p:properties>
</file>

<file path=customXml/itemProps1.xml><?xml version="1.0" encoding="utf-8"?>
<ds:datastoreItem xmlns:ds="http://schemas.openxmlformats.org/officeDocument/2006/customXml" ds:itemID="{B73D666B-9CF0-480C-A077-2D6F0AD358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b55b85c-b1a9-4a5e-ab4a-d48a32b138be"/>
    <ds:schemaRef ds:uri="d62ae771-30d2-41cf-9a2a-a24749a095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151958-2A79-46DE-BFB5-64DB6D122533}">
  <ds:schemaRefs>
    <ds:schemaRef ds:uri="http://schemas.microsoft.com/sharepoint/v3/contenttype/forms"/>
  </ds:schemaRefs>
</ds:datastoreItem>
</file>

<file path=customXml/itemProps3.xml><?xml version="1.0" encoding="utf-8"?>
<ds:datastoreItem xmlns:ds="http://schemas.openxmlformats.org/officeDocument/2006/customXml" ds:itemID="{8B0B19D8-778F-43C4-8351-2A1969B86D75}">
  <ds:schemaRefs>
    <ds:schemaRef ds:uri="http://purl.org/dc/elements/1.1/"/>
    <ds:schemaRef ds:uri="http://schemas.microsoft.com/office/2006/metadata/properties"/>
    <ds:schemaRef ds:uri="http://schemas.microsoft.com/sharepoint/v3"/>
    <ds:schemaRef ds:uri="3b55b85c-b1a9-4a5e-ab4a-d48a32b138b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62ae771-30d2-41cf-9a2a-a24749a095f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11662</TotalTime>
  <Words>537</Words>
  <Application>Microsoft Office PowerPoint</Application>
  <PresentationFormat>Grand écran</PresentationFormat>
  <Paragraphs>317</Paragraphs>
  <Slides>31</Slides>
  <Notes>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31</vt:i4>
      </vt:variant>
    </vt:vector>
  </HeadingPairs>
  <TitlesOfParts>
    <vt:vector size="45" baseType="lpstr">
      <vt:lpstr>Arial</vt:lpstr>
      <vt:lpstr>Arial Black</vt:lpstr>
      <vt:lpstr>Bebas Neue</vt:lpstr>
      <vt:lpstr>Calibri</vt:lpstr>
      <vt:lpstr>Comic Sans MS</vt:lpstr>
      <vt:lpstr>Consolas</vt:lpstr>
      <vt:lpstr>Gill Sans</vt:lpstr>
      <vt:lpstr>Helvetica Neue</vt:lpstr>
      <vt:lpstr>Lato</vt:lpstr>
      <vt:lpstr>Montserrat</vt:lpstr>
      <vt:lpstr>Roboto</vt:lpstr>
      <vt:lpstr>Wingdings</vt:lpstr>
      <vt:lpstr>Thème Office</vt:lpstr>
      <vt:lpstr>Office Theme</vt:lpstr>
      <vt:lpstr>Micro-frontend via Webpack 5 Module Fédération</vt:lpstr>
      <vt:lpstr>Votre hôte</vt:lpstr>
      <vt:lpstr>Manfred the man</vt:lpstr>
      <vt:lpstr>Architecture Monolithique</vt:lpstr>
      <vt:lpstr>Vers une Architecture Microservice</vt:lpstr>
      <vt:lpstr>Le Domain Driven Design (DDD)</vt:lpstr>
      <vt:lpstr>Architecture Microservice</vt:lpstr>
      <vt:lpstr>Architecture Micro-frontend</vt:lpstr>
      <vt:lpstr>Les Principes fondamentaux</vt:lpstr>
      <vt:lpstr>Architecture Micro-frontends – Challenge</vt:lpstr>
      <vt:lpstr>Découpage Vertical vs Horizontal</vt:lpstr>
      <vt:lpstr>Les modules</vt:lpstr>
      <vt:lpstr>Webpack</vt:lpstr>
      <vt:lpstr>Webpack</vt:lpstr>
      <vt:lpstr>Webpack</vt:lpstr>
      <vt:lpstr>Webpack Module Federation</vt:lpstr>
      <vt:lpstr>Présentation PowerPoint</vt:lpstr>
      <vt:lpstr>Quand l’utiliser ?</vt:lpstr>
      <vt:lpstr>Exemple avec Angular</vt:lpstr>
      <vt:lpstr>Utilisation du Router</vt:lpstr>
      <vt:lpstr>Exemple avec Vue</vt:lpstr>
      <vt:lpstr>Encapsulation en WebComponent</vt:lpstr>
      <vt:lpstr>Adaptation du Router</vt:lpstr>
      <vt:lpstr>Composant Wrapper</vt:lpstr>
      <vt:lpstr>Exemple avec React</vt:lpstr>
      <vt:lpstr>Encapsulation en WebComponent</vt:lpstr>
      <vt:lpstr>Exemple avec AngularJS</vt:lpstr>
      <vt:lpstr>Encapsulation en WebComponent</vt:lpstr>
      <vt:lpstr>Merci !</vt:lpstr>
      <vt:lpstr>Remerciements</vt:lpstr>
      <vt:lpstr>Roti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Marine BROTHIER</dc:creator>
  <cp:lastModifiedBy>DEDIEU Sylvain - externe</cp:lastModifiedBy>
  <cp:revision>121</cp:revision>
  <dcterms:created xsi:type="dcterms:W3CDTF">2021-08-10T12:13:55Z</dcterms:created>
  <dcterms:modified xsi:type="dcterms:W3CDTF">2022-02-03T06:07:17Z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0x01010087C528F15E9BF5429D7FE7C63E3BF710</vt:lpwstr>
  </property>
</Properties>
</file>